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  <p:sldMasterId id="2147483682" r:id="rId3"/>
  </p:sldMasterIdLst>
  <p:notesMasterIdLst>
    <p:notesMasterId r:id="rId31"/>
  </p:notesMasterIdLst>
  <p:handoutMasterIdLst>
    <p:handoutMasterId r:id="rId32"/>
  </p:handoutMasterIdLst>
  <p:sldIdLst>
    <p:sldId id="380" r:id="rId4"/>
    <p:sldId id="331" r:id="rId5"/>
    <p:sldId id="1732" r:id="rId6"/>
    <p:sldId id="1733" r:id="rId7"/>
    <p:sldId id="1734" r:id="rId8"/>
    <p:sldId id="1735" r:id="rId9"/>
    <p:sldId id="1736" r:id="rId10"/>
    <p:sldId id="1737" r:id="rId11"/>
    <p:sldId id="1738" r:id="rId12"/>
    <p:sldId id="1739" r:id="rId13"/>
    <p:sldId id="1740" r:id="rId14"/>
    <p:sldId id="1741" r:id="rId15"/>
    <p:sldId id="1742" r:id="rId16"/>
    <p:sldId id="1743" r:id="rId17"/>
    <p:sldId id="1744" r:id="rId18"/>
    <p:sldId id="1745" r:id="rId19"/>
    <p:sldId id="1746" r:id="rId20"/>
    <p:sldId id="1747" r:id="rId21"/>
    <p:sldId id="1748" r:id="rId22"/>
    <p:sldId id="1749" r:id="rId23"/>
    <p:sldId id="1750" r:id="rId24"/>
    <p:sldId id="1751" r:id="rId25"/>
    <p:sldId id="1752" r:id="rId26"/>
    <p:sldId id="1753" r:id="rId27"/>
    <p:sldId id="1754" r:id="rId28"/>
    <p:sldId id="1755" r:id="rId29"/>
    <p:sldId id="38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BFF"/>
    <a:srgbClr val="FFFFFF"/>
    <a:srgbClr val="D5EEFA"/>
    <a:srgbClr val="CAE9FD"/>
    <a:srgbClr val="EFF0F5"/>
    <a:srgbClr val="5FA9F7"/>
    <a:srgbClr val="014F8E"/>
    <a:srgbClr val="D9D9D9"/>
    <a:srgbClr val="D1D4E2"/>
    <a:srgbClr val="E85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4980" autoAdjust="0"/>
  </p:normalViewPr>
  <p:slideViewPr>
    <p:cSldViewPr snapToGrid="0" showGuides="1">
      <p:cViewPr varScale="1">
        <p:scale>
          <a:sx n="82" d="100"/>
          <a:sy n="82" d="100"/>
        </p:scale>
        <p:origin x="83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237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BD56741-E719-411C-ABCF-658850548F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0EC3C7-2677-4E64-905B-021FC65DD2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1E709-2567-4835-8400-900E70BFC4A8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2020/06/20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82A4F9-AB68-4B57-9855-646C6BC89A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524BB2-ACE7-4474-8E27-222D6EB995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55188-9E36-4136-8011-56922E9C88F0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4060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CFA7FD1-3C7C-4416-900F-FB57C4B77C1E}" type="datetimeFigureOut">
              <a:rPr lang="zh-CN" altLang="en-US" smtClean="0"/>
              <a:pPr/>
              <a:t>2020/06/20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0391C39-BCDE-46DD-85C7-F3FFF66F4E1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40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98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208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348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711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87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361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985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239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744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716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64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786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878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662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115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137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137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371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819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86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69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37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430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69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2099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53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1C39-BCDE-46DD-85C7-F3FFF66F4E1A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1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693B604-82F5-433E-9731-76914D01E639}"/>
              </a:ext>
            </a:extLst>
          </p:cNvPr>
          <p:cNvGrpSpPr/>
          <p:nvPr userDrawn="1"/>
        </p:nvGrpSpPr>
        <p:grpSpPr>
          <a:xfrm>
            <a:off x="5127671" y="648285"/>
            <a:ext cx="1936659" cy="476347"/>
            <a:chOff x="5245391" y="1470840"/>
            <a:chExt cx="1701219" cy="418438"/>
          </a:xfrm>
          <a:solidFill>
            <a:schemeClr val="accent1"/>
          </a:solidFill>
        </p:grpSpPr>
        <p:sp>
          <p:nvSpPr>
            <p:cNvPr id="9" name="íŝlîḍe">
              <a:extLst>
                <a:ext uri="{FF2B5EF4-FFF2-40B4-BE49-F238E27FC236}">
                  <a16:creationId xmlns:a16="http://schemas.microsoft.com/office/drawing/2014/main" id="{C716754D-5F59-4A21-A3C0-05882C20E45A}"/>
                </a:ext>
              </a:extLst>
            </p:cNvPr>
            <p:cNvSpPr/>
            <p:nvPr/>
          </p:nvSpPr>
          <p:spPr bwMode="auto">
            <a:xfrm>
              <a:off x="5245391" y="1479479"/>
              <a:ext cx="410906" cy="409799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0" name="íṡļídê">
              <a:extLst>
                <a:ext uri="{FF2B5EF4-FFF2-40B4-BE49-F238E27FC236}">
                  <a16:creationId xmlns:a16="http://schemas.microsoft.com/office/drawing/2014/main" id="{B4B75358-F857-44E3-B684-9F5CF0B51008}"/>
                </a:ext>
              </a:extLst>
            </p:cNvPr>
            <p:cNvSpPr/>
            <p:nvPr/>
          </p:nvSpPr>
          <p:spPr bwMode="auto">
            <a:xfrm>
              <a:off x="5743131" y="1800451"/>
              <a:ext cx="1203479" cy="47847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1" name="í$ļîḍe">
              <a:extLst>
                <a:ext uri="{FF2B5EF4-FFF2-40B4-BE49-F238E27FC236}">
                  <a16:creationId xmlns:a16="http://schemas.microsoft.com/office/drawing/2014/main" id="{59B84B32-9A11-48D3-85A0-B1791FE60609}"/>
                </a:ext>
              </a:extLst>
            </p:cNvPr>
            <p:cNvSpPr/>
            <p:nvPr/>
          </p:nvSpPr>
          <p:spPr bwMode="auto">
            <a:xfrm>
              <a:off x="5746675" y="1490112"/>
              <a:ext cx="218412" cy="266480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2" name="ï$lïḋê">
              <a:extLst>
                <a:ext uri="{FF2B5EF4-FFF2-40B4-BE49-F238E27FC236}">
                  <a16:creationId xmlns:a16="http://schemas.microsoft.com/office/drawing/2014/main" id="{7B2DA07E-CD63-4535-AD75-1FD7837D15D0}"/>
                </a:ext>
              </a:extLst>
            </p:cNvPr>
            <p:cNvSpPr/>
            <p:nvPr/>
          </p:nvSpPr>
          <p:spPr bwMode="auto">
            <a:xfrm>
              <a:off x="5976605" y="1528212"/>
              <a:ext cx="171451" cy="185406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3" name="íṧlidé">
              <a:extLst>
                <a:ext uri="{FF2B5EF4-FFF2-40B4-BE49-F238E27FC236}">
                  <a16:creationId xmlns:a16="http://schemas.microsoft.com/office/drawing/2014/main" id="{E96E11A4-D9AA-44E3-BB16-77E8FD60A7FF}"/>
                </a:ext>
              </a:extLst>
            </p:cNvPr>
            <p:cNvSpPr/>
            <p:nvPr/>
          </p:nvSpPr>
          <p:spPr bwMode="auto">
            <a:xfrm>
              <a:off x="6183276" y="1523117"/>
              <a:ext cx="179647" cy="183413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4" name="iSḷíḋé">
              <a:extLst>
                <a:ext uri="{FF2B5EF4-FFF2-40B4-BE49-F238E27FC236}">
                  <a16:creationId xmlns:a16="http://schemas.microsoft.com/office/drawing/2014/main" id="{526F669A-D918-454F-AA8D-9CEA0F8D40A8}"/>
                </a:ext>
              </a:extLst>
            </p:cNvPr>
            <p:cNvSpPr/>
            <p:nvPr/>
          </p:nvSpPr>
          <p:spPr bwMode="auto">
            <a:xfrm>
              <a:off x="6402353" y="1566091"/>
              <a:ext cx="96358" cy="131800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5" name="iṣlîḍé">
              <a:extLst>
                <a:ext uri="{FF2B5EF4-FFF2-40B4-BE49-F238E27FC236}">
                  <a16:creationId xmlns:a16="http://schemas.microsoft.com/office/drawing/2014/main" id="{457417D3-4DDC-448E-B330-0832290FC9EE}"/>
                </a:ext>
              </a:extLst>
            </p:cNvPr>
            <p:cNvSpPr/>
            <p:nvPr/>
          </p:nvSpPr>
          <p:spPr bwMode="auto">
            <a:xfrm>
              <a:off x="6538140" y="1523117"/>
              <a:ext cx="172337" cy="187622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6" name="íṧļidé">
              <a:extLst>
                <a:ext uri="{FF2B5EF4-FFF2-40B4-BE49-F238E27FC236}">
                  <a16:creationId xmlns:a16="http://schemas.microsoft.com/office/drawing/2014/main" id="{FD603409-1611-4652-A9BD-6038C1CE12E8}"/>
                </a:ext>
              </a:extLst>
            </p:cNvPr>
            <p:cNvSpPr/>
            <p:nvPr/>
          </p:nvSpPr>
          <p:spPr bwMode="auto">
            <a:xfrm>
              <a:off x="6737723" y="1470840"/>
              <a:ext cx="204014" cy="256512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</p:grp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AC44D3B-CFD9-4C74-A0E2-DAC3C77E8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16125" y="1502171"/>
            <a:ext cx="8159750" cy="152390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5400" b="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毕业课题</a:t>
            </a:r>
            <a:br>
              <a:rPr lang="zh-CN" altLang="en-US" b="1" dirty="0">
                <a:solidFill>
                  <a:schemeClr val="accent1"/>
                </a:solidFill>
              </a:rPr>
            </a:br>
            <a:r>
              <a:rPr lang="zh-CN" altLang="en-US" b="1" dirty="0">
                <a:solidFill>
                  <a:schemeClr val="accent1"/>
                </a:solidFill>
              </a:rPr>
              <a:t>论文答辩</a:t>
            </a:r>
            <a:r>
              <a:rPr lang="en-US" altLang="zh-CN" b="1" dirty="0">
                <a:solidFill>
                  <a:schemeClr val="accent1"/>
                </a:solidFill>
              </a:rPr>
              <a:t>PPT</a:t>
            </a:r>
            <a:r>
              <a:rPr lang="zh-CN" altLang="en-US" b="1" dirty="0">
                <a:solidFill>
                  <a:schemeClr val="accent1"/>
                </a:solidFill>
              </a:rPr>
              <a:t>模板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6B2638C7-1F57-4FA6-B8CE-5773F61474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53214" y="3245845"/>
            <a:ext cx="6485572" cy="37271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Graduation Project Thesis Defense PPT Template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6BBD6645-2394-4336-B169-EECD0A9471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08325"/>
            <a:ext cx="12192000" cy="37496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633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项目时间进度规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999D033-6224-4EF6-AD34-94DBE57014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25" y="1033532"/>
            <a:ext cx="10801350" cy="281968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íŝlîḍe">
            <a:extLst>
              <a:ext uri="{FF2B5EF4-FFF2-40B4-BE49-F238E27FC236}">
                <a16:creationId xmlns:a16="http://schemas.microsoft.com/office/drawing/2014/main" id="{52424C1A-7E10-4896-9931-03F46B4CEEDD}"/>
              </a:ext>
            </a:extLst>
          </p:cNvPr>
          <p:cNvSpPr/>
          <p:nvPr userDrawn="1"/>
        </p:nvSpPr>
        <p:spPr bwMode="auto">
          <a:xfrm>
            <a:off x="6378697" y="-109959"/>
            <a:ext cx="7077600" cy="7077918"/>
          </a:xfrm>
          <a:custGeom>
            <a:avLst/>
            <a:gdLst>
              <a:gd name="T0" fmla="*/ 546 w 4879"/>
              <a:gd name="T1" fmla="*/ 2803 h 4873"/>
              <a:gd name="T2" fmla="*/ 4256 w 4879"/>
              <a:gd name="T3" fmla="*/ 1823 h 4873"/>
              <a:gd name="T4" fmla="*/ 4034 w 4879"/>
              <a:gd name="T5" fmla="*/ 1806 h 4873"/>
              <a:gd name="T6" fmla="*/ 4077 w 4879"/>
              <a:gd name="T7" fmla="*/ 1985 h 4873"/>
              <a:gd name="T8" fmla="*/ 4520 w 4879"/>
              <a:gd name="T9" fmla="*/ 1977 h 4873"/>
              <a:gd name="T10" fmla="*/ 4299 w 4879"/>
              <a:gd name="T11" fmla="*/ 1951 h 4873"/>
              <a:gd name="T12" fmla="*/ 4427 w 4879"/>
              <a:gd name="T13" fmla="*/ 2079 h 4873"/>
              <a:gd name="T14" fmla="*/ 3957 w 4879"/>
              <a:gd name="T15" fmla="*/ 1125 h 4873"/>
              <a:gd name="T16" fmla="*/ 3548 w 4879"/>
              <a:gd name="T17" fmla="*/ 1040 h 4873"/>
              <a:gd name="T18" fmla="*/ 2951 w 4879"/>
              <a:gd name="T19" fmla="*/ 537 h 4873"/>
              <a:gd name="T20" fmla="*/ 1902 w 4879"/>
              <a:gd name="T21" fmla="*/ 588 h 4873"/>
              <a:gd name="T22" fmla="*/ 1843 w 4879"/>
              <a:gd name="T23" fmla="*/ 793 h 4873"/>
              <a:gd name="T24" fmla="*/ 2047 w 4879"/>
              <a:gd name="T25" fmla="*/ 733 h 4873"/>
              <a:gd name="T26" fmla="*/ 1979 w 4879"/>
              <a:gd name="T27" fmla="*/ 460 h 4873"/>
              <a:gd name="T28" fmla="*/ 1101 w 4879"/>
              <a:gd name="T29" fmla="*/ 1082 h 4873"/>
              <a:gd name="T30" fmla="*/ 1135 w 4879"/>
              <a:gd name="T31" fmla="*/ 1065 h 4873"/>
              <a:gd name="T32" fmla="*/ 1194 w 4879"/>
              <a:gd name="T33" fmla="*/ 980 h 4873"/>
              <a:gd name="T34" fmla="*/ 1058 w 4879"/>
              <a:gd name="T35" fmla="*/ 1040 h 4873"/>
              <a:gd name="T36" fmla="*/ 879 w 4879"/>
              <a:gd name="T37" fmla="*/ 1951 h 4873"/>
              <a:gd name="T38" fmla="*/ 614 w 4879"/>
              <a:gd name="T39" fmla="*/ 1892 h 4873"/>
              <a:gd name="T40" fmla="*/ 427 w 4879"/>
              <a:gd name="T41" fmla="*/ 1653 h 4873"/>
              <a:gd name="T42" fmla="*/ 589 w 4879"/>
              <a:gd name="T43" fmla="*/ 2070 h 4873"/>
              <a:gd name="T44" fmla="*/ 1638 w 4879"/>
              <a:gd name="T45" fmla="*/ 3433 h 4873"/>
              <a:gd name="T46" fmla="*/ 2457 w 4879"/>
              <a:gd name="T47" fmla="*/ 2675 h 4873"/>
              <a:gd name="T48" fmla="*/ 2857 w 4879"/>
              <a:gd name="T49" fmla="*/ 3391 h 4873"/>
              <a:gd name="T50" fmla="*/ 3156 w 4879"/>
              <a:gd name="T51" fmla="*/ 3348 h 4873"/>
              <a:gd name="T52" fmla="*/ 3343 w 4879"/>
              <a:gd name="T53" fmla="*/ 3476 h 4873"/>
              <a:gd name="T54" fmla="*/ 162 w 4879"/>
              <a:gd name="T55" fmla="*/ 2437 h 4873"/>
              <a:gd name="T56" fmla="*/ 4273 w 4879"/>
              <a:gd name="T57" fmla="*/ 2633 h 4873"/>
              <a:gd name="T58" fmla="*/ 4299 w 4879"/>
              <a:gd name="T59" fmla="*/ 2863 h 4873"/>
              <a:gd name="T60" fmla="*/ 4307 w 4879"/>
              <a:gd name="T61" fmla="*/ 3169 h 4873"/>
              <a:gd name="T62" fmla="*/ 4196 w 4879"/>
              <a:gd name="T63" fmla="*/ 3297 h 4873"/>
              <a:gd name="T64" fmla="*/ 4247 w 4879"/>
              <a:gd name="T65" fmla="*/ 3357 h 4873"/>
              <a:gd name="T66" fmla="*/ 4102 w 4879"/>
              <a:gd name="T67" fmla="*/ 3553 h 4873"/>
              <a:gd name="T68" fmla="*/ 4009 w 4879"/>
              <a:gd name="T69" fmla="*/ 3442 h 4873"/>
              <a:gd name="T70" fmla="*/ 4026 w 4879"/>
              <a:gd name="T71" fmla="*/ 3587 h 4873"/>
              <a:gd name="T72" fmla="*/ 3855 w 4879"/>
              <a:gd name="T73" fmla="*/ 3817 h 4873"/>
              <a:gd name="T74" fmla="*/ 3710 w 4879"/>
              <a:gd name="T75" fmla="*/ 3979 h 4873"/>
              <a:gd name="T76" fmla="*/ 3386 w 4879"/>
              <a:gd name="T77" fmla="*/ 4234 h 4873"/>
              <a:gd name="T78" fmla="*/ 3386 w 4879"/>
              <a:gd name="T79" fmla="*/ 4004 h 4873"/>
              <a:gd name="T80" fmla="*/ 3565 w 4879"/>
              <a:gd name="T81" fmla="*/ 4115 h 4873"/>
              <a:gd name="T82" fmla="*/ 3122 w 4879"/>
              <a:gd name="T83" fmla="*/ 4354 h 4873"/>
              <a:gd name="T84" fmla="*/ 2909 w 4879"/>
              <a:gd name="T85" fmla="*/ 4234 h 4873"/>
              <a:gd name="T86" fmla="*/ 2806 w 4879"/>
              <a:gd name="T87" fmla="*/ 4439 h 4873"/>
              <a:gd name="T88" fmla="*/ 2482 w 4879"/>
              <a:gd name="T89" fmla="*/ 4277 h 4873"/>
              <a:gd name="T90" fmla="*/ 2474 w 4879"/>
              <a:gd name="T91" fmla="*/ 4464 h 4873"/>
              <a:gd name="T92" fmla="*/ 2201 w 4879"/>
              <a:gd name="T93" fmla="*/ 4354 h 4873"/>
              <a:gd name="T94" fmla="*/ 2005 w 4879"/>
              <a:gd name="T95" fmla="*/ 4302 h 4873"/>
              <a:gd name="T96" fmla="*/ 1945 w 4879"/>
              <a:gd name="T97" fmla="*/ 4209 h 4873"/>
              <a:gd name="T98" fmla="*/ 1740 w 4879"/>
              <a:gd name="T99" fmla="*/ 4200 h 4873"/>
              <a:gd name="T100" fmla="*/ 1749 w 4879"/>
              <a:gd name="T101" fmla="*/ 4124 h 4873"/>
              <a:gd name="T102" fmla="*/ 1322 w 4879"/>
              <a:gd name="T103" fmla="*/ 4115 h 4873"/>
              <a:gd name="T104" fmla="*/ 1348 w 4879"/>
              <a:gd name="T105" fmla="*/ 4030 h 4873"/>
              <a:gd name="T106" fmla="*/ 1177 w 4879"/>
              <a:gd name="T107" fmla="*/ 3757 h 4873"/>
              <a:gd name="T108" fmla="*/ 973 w 4879"/>
              <a:gd name="T109" fmla="*/ 3519 h 4873"/>
              <a:gd name="T110" fmla="*/ 819 w 4879"/>
              <a:gd name="T111" fmla="*/ 3646 h 4873"/>
              <a:gd name="T112" fmla="*/ 700 w 4879"/>
              <a:gd name="T113" fmla="*/ 3468 h 4873"/>
              <a:gd name="T114" fmla="*/ 742 w 4879"/>
              <a:gd name="T115" fmla="*/ 3391 h 4873"/>
              <a:gd name="T116" fmla="*/ 700 w 4879"/>
              <a:gd name="T117" fmla="*/ 3135 h 4873"/>
              <a:gd name="T118" fmla="*/ 597 w 4879"/>
              <a:gd name="T119" fmla="*/ 2973 h 4873"/>
              <a:gd name="T120" fmla="*/ 657 w 4879"/>
              <a:gd name="T121" fmla="*/ 2880 h 4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879" h="4873">
                <a:moveTo>
                  <a:pt x="546" y="2735"/>
                </a:moveTo>
                <a:cubicBezTo>
                  <a:pt x="563" y="2803"/>
                  <a:pt x="563" y="2803"/>
                  <a:pt x="563" y="2803"/>
                </a:cubicBezTo>
                <a:cubicBezTo>
                  <a:pt x="614" y="2786"/>
                  <a:pt x="614" y="2786"/>
                  <a:pt x="614" y="2786"/>
                </a:cubicBezTo>
                <a:cubicBezTo>
                  <a:pt x="632" y="2786"/>
                  <a:pt x="640" y="2778"/>
                  <a:pt x="632" y="2760"/>
                </a:cubicBezTo>
                <a:cubicBezTo>
                  <a:pt x="640" y="2760"/>
                  <a:pt x="640" y="2760"/>
                  <a:pt x="640" y="2760"/>
                </a:cubicBezTo>
                <a:cubicBezTo>
                  <a:pt x="666" y="2863"/>
                  <a:pt x="666" y="2863"/>
                  <a:pt x="666" y="2863"/>
                </a:cubicBezTo>
                <a:cubicBezTo>
                  <a:pt x="649" y="2863"/>
                  <a:pt x="649" y="2863"/>
                  <a:pt x="649" y="2863"/>
                </a:cubicBezTo>
                <a:cubicBezTo>
                  <a:pt x="649" y="2846"/>
                  <a:pt x="640" y="2837"/>
                  <a:pt x="623" y="2837"/>
                </a:cubicBezTo>
                <a:cubicBezTo>
                  <a:pt x="487" y="2863"/>
                  <a:pt x="487" y="2863"/>
                  <a:pt x="487" y="2863"/>
                </a:cubicBezTo>
                <a:cubicBezTo>
                  <a:pt x="478" y="2863"/>
                  <a:pt x="469" y="2871"/>
                  <a:pt x="478" y="2897"/>
                </a:cubicBezTo>
                <a:cubicBezTo>
                  <a:pt x="461" y="2897"/>
                  <a:pt x="461" y="2897"/>
                  <a:pt x="461" y="2897"/>
                </a:cubicBezTo>
                <a:cubicBezTo>
                  <a:pt x="444" y="2795"/>
                  <a:pt x="444" y="2795"/>
                  <a:pt x="444" y="2795"/>
                </a:cubicBezTo>
                <a:cubicBezTo>
                  <a:pt x="461" y="2795"/>
                  <a:pt x="461" y="2795"/>
                  <a:pt x="461" y="2795"/>
                </a:cubicBezTo>
                <a:cubicBezTo>
                  <a:pt x="461" y="2812"/>
                  <a:pt x="469" y="2820"/>
                  <a:pt x="478" y="2812"/>
                </a:cubicBezTo>
                <a:cubicBezTo>
                  <a:pt x="546" y="2803"/>
                  <a:pt x="546" y="2803"/>
                  <a:pt x="546" y="2803"/>
                </a:cubicBezTo>
                <a:cubicBezTo>
                  <a:pt x="538" y="2735"/>
                  <a:pt x="538" y="2735"/>
                  <a:pt x="538" y="2735"/>
                </a:cubicBezTo>
                <a:cubicBezTo>
                  <a:pt x="469" y="2752"/>
                  <a:pt x="469" y="2752"/>
                  <a:pt x="469" y="2752"/>
                </a:cubicBezTo>
                <a:cubicBezTo>
                  <a:pt x="452" y="2752"/>
                  <a:pt x="452" y="2760"/>
                  <a:pt x="452" y="2778"/>
                </a:cubicBezTo>
                <a:cubicBezTo>
                  <a:pt x="444" y="2778"/>
                  <a:pt x="444" y="2778"/>
                  <a:pt x="444" y="2778"/>
                </a:cubicBezTo>
                <a:cubicBezTo>
                  <a:pt x="427" y="2684"/>
                  <a:pt x="427" y="2684"/>
                  <a:pt x="427" y="2684"/>
                </a:cubicBezTo>
                <a:cubicBezTo>
                  <a:pt x="435" y="2675"/>
                  <a:pt x="435" y="2675"/>
                  <a:pt x="435" y="2675"/>
                </a:cubicBezTo>
                <a:cubicBezTo>
                  <a:pt x="435" y="2701"/>
                  <a:pt x="444" y="2709"/>
                  <a:pt x="461" y="2701"/>
                </a:cubicBezTo>
                <a:cubicBezTo>
                  <a:pt x="597" y="2675"/>
                  <a:pt x="597" y="2675"/>
                  <a:pt x="597" y="2675"/>
                </a:cubicBezTo>
                <a:cubicBezTo>
                  <a:pt x="614" y="2675"/>
                  <a:pt x="614" y="2667"/>
                  <a:pt x="614" y="2650"/>
                </a:cubicBezTo>
                <a:cubicBezTo>
                  <a:pt x="623" y="2641"/>
                  <a:pt x="623" y="2641"/>
                  <a:pt x="623" y="2641"/>
                </a:cubicBezTo>
                <a:cubicBezTo>
                  <a:pt x="640" y="2743"/>
                  <a:pt x="640" y="2743"/>
                  <a:pt x="640" y="2743"/>
                </a:cubicBezTo>
                <a:cubicBezTo>
                  <a:pt x="632" y="2743"/>
                  <a:pt x="632" y="2743"/>
                  <a:pt x="632" y="2743"/>
                </a:cubicBezTo>
                <a:cubicBezTo>
                  <a:pt x="632" y="2726"/>
                  <a:pt x="623" y="2726"/>
                  <a:pt x="606" y="2726"/>
                </a:cubicBezTo>
                <a:lnTo>
                  <a:pt x="546" y="2735"/>
                </a:lnTo>
                <a:close/>
                <a:moveTo>
                  <a:pt x="4256" y="1823"/>
                </a:moveTo>
                <a:cubicBezTo>
                  <a:pt x="4247" y="1832"/>
                  <a:pt x="4230" y="1849"/>
                  <a:pt x="4222" y="1849"/>
                </a:cubicBezTo>
                <a:cubicBezTo>
                  <a:pt x="4205" y="1849"/>
                  <a:pt x="4188" y="1875"/>
                  <a:pt x="4205" y="1875"/>
                </a:cubicBezTo>
                <a:cubicBezTo>
                  <a:pt x="4222" y="1883"/>
                  <a:pt x="4230" y="1883"/>
                  <a:pt x="4256" y="1858"/>
                </a:cubicBezTo>
                <a:cubicBezTo>
                  <a:pt x="4273" y="1840"/>
                  <a:pt x="4290" y="1798"/>
                  <a:pt x="4256" y="1823"/>
                </a:cubicBezTo>
                <a:close/>
                <a:moveTo>
                  <a:pt x="4137" y="2011"/>
                </a:moveTo>
                <a:cubicBezTo>
                  <a:pt x="4145" y="2028"/>
                  <a:pt x="4162" y="2028"/>
                  <a:pt x="4171" y="2019"/>
                </a:cubicBezTo>
                <a:cubicBezTo>
                  <a:pt x="4188" y="2019"/>
                  <a:pt x="4188" y="2011"/>
                  <a:pt x="4188" y="2011"/>
                </a:cubicBezTo>
                <a:cubicBezTo>
                  <a:pt x="4188" y="2002"/>
                  <a:pt x="4205" y="1994"/>
                  <a:pt x="4230" y="2011"/>
                </a:cubicBezTo>
                <a:cubicBezTo>
                  <a:pt x="4247" y="2019"/>
                  <a:pt x="4247" y="2019"/>
                  <a:pt x="4247" y="2019"/>
                </a:cubicBezTo>
                <a:cubicBezTo>
                  <a:pt x="4256" y="2019"/>
                  <a:pt x="4247" y="2002"/>
                  <a:pt x="4213" y="1977"/>
                </a:cubicBezTo>
                <a:cubicBezTo>
                  <a:pt x="4188" y="1951"/>
                  <a:pt x="4171" y="1943"/>
                  <a:pt x="4128" y="1909"/>
                </a:cubicBezTo>
                <a:cubicBezTo>
                  <a:pt x="4077" y="1883"/>
                  <a:pt x="4051" y="1866"/>
                  <a:pt x="4017" y="1840"/>
                </a:cubicBezTo>
                <a:cubicBezTo>
                  <a:pt x="3992" y="1806"/>
                  <a:pt x="3992" y="1789"/>
                  <a:pt x="4017" y="1781"/>
                </a:cubicBezTo>
                <a:cubicBezTo>
                  <a:pt x="4043" y="1772"/>
                  <a:pt x="4060" y="1781"/>
                  <a:pt x="4051" y="1781"/>
                </a:cubicBezTo>
                <a:cubicBezTo>
                  <a:pt x="4043" y="1789"/>
                  <a:pt x="4026" y="1789"/>
                  <a:pt x="4034" y="1806"/>
                </a:cubicBezTo>
                <a:cubicBezTo>
                  <a:pt x="4043" y="1815"/>
                  <a:pt x="4068" y="1840"/>
                  <a:pt x="4137" y="1900"/>
                </a:cubicBezTo>
                <a:cubicBezTo>
                  <a:pt x="4213" y="1951"/>
                  <a:pt x="4264" y="1985"/>
                  <a:pt x="4299" y="2028"/>
                </a:cubicBezTo>
                <a:cubicBezTo>
                  <a:pt x="4324" y="2062"/>
                  <a:pt x="4307" y="2088"/>
                  <a:pt x="4299" y="2088"/>
                </a:cubicBezTo>
                <a:cubicBezTo>
                  <a:pt x="4290" y="2088"/>
                  <a:pt x="4247" y="2053"/>
                  <a:pt x="4222" y="2036"/>
                </a:cubicBezTo>
                <a:cubicBezTo>
                  <a:pt x="4196" y="2019"/>
                  <a:pt x="4205" y="2028"/>
                  <a:pt x="4196" y="2036"/>
                </a:cubicBezTo>
                <a:cubicBezTo>
                  <a:pt x="4188" y="2036"/>
                  <a:pt x="4179" y="2045"/>
                  <a:pt x="4171" y="2045"/>
                </a:cubicBezTo>
                <a:cubicBezTo>
                  <a:pt x="4162" y="2045"/>
                  <a:pt x="4154" y="2045"/>
                  <a:pt x="4162" y="2062"/>
                </a:cubicBezTo>
                <a:cubicBezTo>
                  <a:pt x="4162" y="2070"/>
                  <a:pt x="4162" y="2096"/>
                  <a:pt x="4145" y="2088"/>
                </a:cubicBezTo>
                <a:cubicBezTo>
                  <a:pt x="4128" y="2070"/>
                  <a:pt x="4137" y="2045"/>
                  <a:pt x="4111" y="2062"/>
                </a:cubicBezTo>
                <a:cubicBezTo>
                  <a:pt x="4085" y="2070"/>
                  <a:pt x="4068" y="2079"/>
                  <a:pt x="4051" y="2053"/>
                </a:cubicBezTo>
                <a:cubicBezTo>
                  <a:pt x="4034" y="2028"/>
                  <a:pt x="4034" y="2019"/>
                  <a:pt x="4043" y="2002"/>
                </a:cubicBezTo>
                <a:cubicBezTo>
                  <a:pt x="4043" y="1985"/>
                  <a:pt x="4043" y="1968"/>
                  <a:pt x="4034" y="1960"/>
                </a:cubicBezTo>
                <a:cubicBezTo>
                  <a:pt x="4026" y="1960"/>
                  <a:pt x="4017" y="1943"/>
                  <a:pt x="4043" y="1943"/>
                </a:cubicBezTo>
                <a:cubicBezTo>
                  <a:pt x="4060" y="1943"/>
                  <a:pt x="4068" y="1951"/>
                  <a:pt x="4137" y="2011"/>
                </a:cubicBezTo>
                <a:close/>
                <a:moveTo>
                  <a:pt x="4077" y="1985"/>
                </a:moveTo>
                <a:cubicBezTo>
                  <a:pt x="4085" y="1994"/>
                  <a:pt x="4120" y="2019"/>
                  <a:pt x="4111" y="2028"/>
                </a:cubicBezTo>
                <a:cubicBezTo>
                  <a:pt x="4102" y="2036"/>
                  <a:pt x="4085" y="2053"/>
                  <a:pt x="4068" y="2036"/>
                </a:cubicBezTo>
                <a:cubicBezTo>
                  <a:pt x="4060" y="2019"/>
                  <a:pt x="4043" y="1960"/>
                  <a:pt x="4077" y="1985"/>
                </a:cubicBezTo>
                <a:close/>
                <a:moveTo>
                  <a:pt x="4256" y="1875"/>
                </a:moveTo>
                <a:cubicBezTo>
                  <a:pt x="4264" y="1883"/>
                  <a:pt x="4273" y="1892"/>
                  <a:pt x="4290" y="1883"/>
                </a:cubicBezTo>
                <a:cubicBezTo>
                  <a:pt x="4299" y="1875"/>
                  <a:pt x="4324" y="1849"/>
                  <a:pt x="4324" y="1840"/>
                </a:cubicBezTo>
                <a:cubicBezTo>
                  <a:pt x="4333" y="1823"/>
                  <a:pt x="4341" y="1815"/>
                  <a:pt x="4341" y="1832"/>
                </a:cubicBezTo>
                <a:cubicBezTo>
                  <a:pt x="4341" y="1840"/>
                  <a:pt x="4341" y="1858"/>
                  <a:pt x="4324" y="1875"/>
                </a:cubicBezTo>
                <a:cubicBezTo>
                  <a:pt x="4316" y="1883"/>
                  <a:pt x="4307" y="1883"/>
                  <a:pt x="4316" y="1892"/>
                </a:cubicBezTo>
                <a:cubicBezTo>
                  <a:pt x="4324" y="1900"/>
                  <a:pt x="4341" y="1917"/>
                  <a:pt x="4341" y="1900"/>
                </a:cubicBezTo>
                <a:cubicBezTo>
                  <a:pt x="4341" y="1892"/>
                  <a:pt x="4324" y="1875"/>
                  <a:pt x="4333" y="1866"/>
                </a:cubicBezTo>
                <a:cubicBezTo>
                  <a:pt x="4341" y="1858"/>
                  <a:pt x="4358" y="1892"/>
                  <a:pt x="4375" y="1917"/>
                </a:cubicBezTo>
                <a:cubicBezTo>
                  <a:pt x="4384" y="1934"/>
                  <a:pt x="4392" y="1934"/>
                  <a:pt x="4409" y="1943"/>
                </a:cubicBezTo>
                <a:cubicBezTo>
                  <a:pt x="4427" y="1951"/>
                  <a:pt x="4478" y="1968"/>
                  <a:pt x="4495" y="1977"/>
                </a:cubicBezTo>
                <a:cubicBezTo>
                  <a:pt x="4512" y="1985"/>
                  <a:pt x="4520" y="1994"/>
                  <a:pt x="4520" y="1977"/>
                </a:cubicBezTo>
                <a:cubicBezTo>
                  <a:pt x="4529" y="1968"/>
                  <a:pt x="4546" y="1917"/>
                  <a:pt x="4554" y="1909"/>
                </a:cubicBezTo>
                <a:cubicBezTo>
                  <a:pt x="4554" y="1909"/>
                  <a:pt x="4563" y="1917"/>
                  <a:pt x="4554" y="1943"/>
                </a:cubicBezTo>
                <a:cubicBezTo>
                  <a:pt x="4546" y="1968"/>
                  <a:pt x="4537" y="2002"/>
                  <a:pt x="4529" y="2011"/>
                </a:cubicBezTo>
                <a:cubicBezTo>
                  <a:pt x="4520" y="2011"/>
                  <a:pt x="4512" y="2011"/>
                  <a:pt x="4495" y="1994"/>
                </a:cubicBezTo>
                <a:cubicBezTo>
                  <a:pt x="4478" y="1985"/>
                  <a:pt x="4444" y="1960"/>
                  <a:pt x="4418" y="1960"/>
                </a:cubicBezTo>
                <a:cubicBezTo>
                  <a:pt x="4401" y="1951"/>
                  <a:pt x="4401" y="1951"/>
                  <a:pt x="4409" y="1960"/>
                </a:cubicBezTo>
                <a:cubicBezTo>
                  <a:pt x="4409" y="1968"/>
                  <a:pt x="4409" y="1985"/>
                  <a:pt x="4401" y="1985"/>
                </a:cubicBezTo>
                <a:cubicBezTo>
                  <a:pt x="4392" y="1994"/>
                  <a:pt x="4401" y="1994"/>
                  <a:pt x="4409" y="2002"/>
                </a:cubicBezTo>
                <a:cubicBezTo>
                  <a:pt x="4418" y="2002"/>
                  <a:pt x="4469" y="2062"/>
                  <a:pt x="4469" y="2079"/>
                </a:cubicBezTo>
                <a:cubicBezTo>
                  <a:pt x="4469" y="2105"/>
                  <a:pt x="4461" y="2113"/>
                  <a:pt x="4409" y="2096"/>
                </a:cubicBezTo>
                <a:cubicBezTo>
                  <a:pt x="4358" y="2079"/>
                  <a:pt x="4341" y="2053"/>
                  <a:pt x="4341" y="2045"/>
                </a:cubicBezTo>
                <a:cubicBezTo>
                  <a:pt x="4333" y="2036"/>
                  <a:pt x="4307" y="2028"/>
                  <a:pt x="4290" y="2011"/>
                </a:cubicBezTo>
                <a:cubicBezTo>
                  <a:pt x="4282" y="2002"/>
                  <a:pt x="4256" y="1968"/>
                  <a:pt x="4273" y="1968"/>
                </a:cubicBezTo>
                <a:cubicBezTo>
                  <a:pt x="4282" y="1977"/>
                  <a:pt x="4299" y="2002"/>
                  <a:pt x="4299" y="1985"/>
                </a:cubicBezTo>
                <a:cubicBezTo>
                  <a:pt x="4307" y="1960"/>
                  <a:pt x="4299" y="1960"/>
                  <a:pt x="4299" y="1951"/>
                </a:cubicBezTo>
                <a:cubicBezTo>
                  <a:pt x="4290" y="1943"/>
                  <a:pt x="4290" y="1943"/>
                  <a:pt x="4299" y="1934"/>
                </a:cubicBezTo>
                <a:cubicBezTo>
                  <a:pt x="4307" y="1926"/>
                  <a:pt x="4307" y="1926"/>
                  <a:pt x="4324" y="1934"/>
                </a:cubicBezTo>
                <a:cubicBezTo>
                  <a:pt x="4341" y="1951"/>
                  <a:pt x="4350" y="1960"/>
                  <a:pt x="4358" y="1968"/>
                </a:cubicBezTo>
                <a:cubicBezTo>
                  <a:pt x="4375" y="1968"/>
                  <a:pt x="4384" y="1960"/>
                  <a:pt x="4375" y="1951"/>
                </a:cubicBezTo>
                <a:cubicBezTo>
                  <a:pt x="4367" y="1943"/>
                  <a:pt x="4333" y="1917"/>
                  <a:pt x="4324" y="1917"/>
                </a:cubicBezTo>
                <a:cubicBezTo>
                  <a:pt x="4307" y="1917"/>
                  <a:pt x="4307" y="1926"/>
                  <a:pt x="4299" y="1917"/>
                </a:cubicBezTo>
                <a:cubicBezTo>
                  <a:pt x="4299" y="1909"/>
                  <a:pt x="4282" y="1917"/>
                  <a:pt x="4273" y="1917"/>
                </a:cubicBezTo>
                <a:cubicBezTo>
                  <a:pt x="4264" y="1917"/>
                  <a:pt x="4256" y="1917"/>
                  <a:pt x="4247" y="1909"/>
                </a:cubicBezTo>
                <a:cubicBezTo>
                  <a:pt x="4247" y="1900"/>
                  <a:pt x="4256" y="1900"/>
                  <a:pt x="4256" y="1892"/>
                </a:cubicBezTo>
                <a:cubicBezTo>
                  <a:pt x="4247" y="1883"/>
                  <a:pt x="4247" y="1875"/>
                  <a:pt x="4256" y="1875"/>
                </a:cubicBezTo>
                <a:close/>
                <a:moveTo>
                  <a:pt x="4358" y="2011"/>
                </a:moveTo>
                <a:cubicBezTo>
                  <a:pt x="4367" y="2002"/>
                  <a:pt x="4384" y="1994"/>
                  <a:pt x="4384" y="2011"/>
                </a:cubicBezTo>
                <a:cubicBezTo>
                  <a:pt x="4384" y="2019"/>
                  <a:pt x="4367" y="2028"/>
                  <a:pt x="4358" y="2036"/>
                </a:cubicBezTo>
                <a:cubicBezTo>
                  <a:pt x="4350" y="2036"/>
                  <a:pt x="4358" y="2045"/>
                  <a:pt x="4375" y="2062"/>
                </a:cubicBezTo>
                <a:cubicBezTo>
                  <a:pt x="4392" y="2070"/>
                  <a:pt x="4409" y="2079"/>
                  <a:pt x="4427" y="2079"/>
                </a:cubicBezTo>
                <a:cubicBezTo>
                  <a:pt x="4444" y="2079"/>
                  <a:pt x="4444" y="2079"/>
                  <a:pt x="4444" y="2062"/>
                </a:cubicBezTo>
                <a:cubicBezTo>
                  <a:pt x="4435" y="2053"/>
                  <a:pt x="4384" y="1994"/>
                  <a:pt x="4367" y="1985"/>
                </a:cubicBezTo>
                <a:cubicBezTo>
                  <a:pt x="4350" y="1977"/>
                  <a:pt x="4341" y="1977"/>
                  <a:pt x="4333" y="1985"/>
                </a:cubicBezTo>
                <a:cubicBezTo>
                  <a:pt x="4333" y="2002"/>
                  <a:pt x="4333" y="2019"/>
                  <a:pt x="4358" y="2011"/>
                </a:cubicBezTo>
                <a:close/>
                <a:moveTo>
                  <a:pt x="3812" y="1185"/>
                </a:moveTo>
                <a:cubicBezTo>
                  <a:pt x="3804" y="1202"/>
                  <a:pt x="3812" y="1219"/>
                  <a:pt x="3804" y="1236"/>
                </a:cubicBezTo>
                <a:cubicBezTo>
                  <a:pt x="3795" y="1244"/>
                  <a:pt x="3778" y="1253"/>
                  <a:pt x="3761" y="1244"/>
                </a:cubicBezTo>
                <a:cubicBezTo>
                  <a:pt x="3736" y="1244"/>
                  <a:pt x="3710" y="1236"/>
                  <a:pt x="3719" y="1253"/>
                </a:cubicBezTo>
                <a:cubicBezTo>
                  <a:pt x="3719" y="1261"/>
                  <a:pt x="3744" y="1270"/>
                  <a:pt x="3753" y="1278"/>
                </a:cubicBezTo>
                <a:cubicBezTo>
                  <a:pt x="3770" y="1287"/>
                  <a:pt x="3787" y="1304"/>
                  <a:pt x="3795" y="1312"/>
                </a:cubicBezTo>
                <a:cubicBezTo>
                  <a:pt x="3804" y="1312"/>
                  <a:pt x="3821" y="1304"/>
                  <a:pt x="3830" y="1287"/>
                </a:cubicBezTo>
                <a:cubicBezTo>
                  <a:pt x="3830" y="1270"/>
                  <a:pt x="3830" y="1142"/>
                  <a:pt x="3812" y="1185"/>
                </a:cubicBezTo>
                <a:close/>
                <a:moveTo>
                  <a:pt x="3855" y="1099"/>
                </a:moveTo>
                <a:cubicBezTo>
                  <a:pt x="3864" y="1108"/>
                  <a:pt x="3881" y="1108"/>
                  <a:pt x="3889" y="1116"/>
                </a:cubicBezTo>
                <a:cubicBezTo>
                  <a:pt x="3906" y="1116"/>
                  <a:pt x="3923" y="1116"/>
                  <a:pt x="3957" y="1125"/>
                </a:cubicBezTo>
                <a:cubicBezTo>
                  <a:pt x="3983" y="1142"/>
                  <a:pt x="3983" y="1133"/>
                  <a:pt x="3983" y="1125"/>
                </a:cubicBezTo>
                <a:cubicBezTo>
                  <a:pt x="3992" y="1116"/>
                  <a:pt x="3992" y="1108"/>
                  <a:pt x="3957" y="1091"/>
                </a:cubicBezTo>
                <a:cubicBezTo>
                  <a:pt x="3932" y="1074"/>
                  <a:pt x="3898" y="1091"/>
                  <a:pt x="3915" y="1082"/>
                </a:cubicBezTo>
                <a:cubicBezTo>
                  <a:pt x="3932" y="1065"/>
                  <a:pt x="3940" y="1074"/>
                  <a:pt x="3957" y="1040"/>
                </a:cubicBezTo>
                <a:cubicBezTo>
                  <a:pt x="3966" y="1006"/>
                  <a:pt x="3957" y="972"/>
                  <a:pt x="3949" y="946"/>
                </a:cubicBezTo>
                <a:cubicBezTo>
                  <a:pt x="3949" y="929"/>
                  <a:pt x="3940" y="937"/>
                  <a:pt x="3940" y="963"/>
                </a:cubicBezTo>
                <a:cubicBezTo>
                  <a:pt x="3932" y="997"/>
                  <a:pt x="3932" y="1023"/>
                  <a:pt x="3915" y="1031"/>
                </a:cubicBezTo>
                <a:cubicBezTo>
                  <a:pt x="3906" y="1040"/>
                  <a:pt x="3872" y="1057"/>
                  <a:pt x="3838" y="1048"/>
                </a:cubicBezTo>
                <a:cubicBezTo>
                  <a:pt x="3804" y="1040"/>
                  <a:pt x="3795" y="1031"/>
                  <a:pt x="3761" y="1006"/>
                </a:cubicBezTo>
                <a:cubicBezTo>
                  <a:pt x="3736" y="980"/>
                  <a:pt x="3719" y="955"/>
                  <a:pt x="3719" y="972"/>
                </a:cubicBezTo>
                <a:cubicBezTo>
                  <a:pt x="3727" y="989"/>
                  <a:pt x="3744" y="1014"/>
                  <a:pt x="3761" y="1031"/>
                </a:cubicBezTo>
                <a:cubicBezTo>
                  <a:pt x="3778" y="1057"/>
                  <a:pt x="3778" y="1057"/>
                  <a:pt x="3770" y="1057"/>
                </a:cubicBezTo>
                <a:cubicBezTo>
                  <a:pt x="3753" y="1057"/>
                  <a:pt x="3744" y="1065"/>
                  <a:pt x="3702" y="1065"/>
                </a:cubicBezTo>
                <a:cubicBezTo>
                  <a:pt x="3659" y="1065"/>
                  <a:pt x="3659" y="1057"/>
                  <a:pt x="3633" y="1057"/>
                </a:cubicBezTo>
                <a:cubicBezTo>
                  <a:pt x="3608" y="1065"/>
                  <a:pt x="3582" y="1057"/>
                  <a:pt x="3548" y="1040"/>
                </a:cubicBezTo>
                <a:cubicBezTo>
                  <a:pt x="3514" y="1031"/>
                  <a:pt x="3505" y="1040"/>
                  <a:pt x="3514" y="1048"/>
                </a:cubicBezTo>
                <a:cubicBezTo>
                  <a:pt x="3531" y="1057"/>
                  <a:pt x="3565" y="1082"/>
                  <a:pt x="3616" y="1091"/>
                </a:cubicBezTo>
                <a:cubicBezTo>
                  <a:pt x="3659" y="1091"/>
                  <a:pt x="3736" y="1091"/>
                  <a:pt x="3753" y="1091"/>
                </a:cubicBezTo>
                <a:cubicBezTo>
                  <a:pt x="3770" y="1082"/>
                  <a:pt x="3804" y="1074"/>
                  <a:pt x="3855" y="1099"/>
                </a:cubicBezTo>
                <a:close/>
                <a:moveTo>
                  <a:pt x="2883" y="597"/>
                </a:moveTo>
                <a:cubicBezTo>
                  <a:pt x="2874" y="614"/>
                  <a:pt x="2866" y="622"/>
                  <a:pt x="2874" y="622"/>
                </a:cubicBezTo>
                <a:cubicBezTo>
                  <a:pt x="2874" y="631"/>
                  <a:pt x="2891" y="622"/>
                  <a:pt x="2909" y="614"/>
                </a:cubicBezTo>
                <a:cubicBezTo>
                  <a:pt x="2926" y="605"/>
                  <a:pt x="2968" y="580"/>
                  <a:pt x="2985" y="571"/>
                </a:cubicBezTo>
                <a:cubicBezTo>
                  <a:pt x="3002" y="571"/>
                  <a:pt x="3019" y="554"/>
                  <a:pt x="3028" y="546"/>
                </a:cubicBezTo>
                <a:cubicBezTo>
                  <a:pt x="3036" y="537"/>
                  <a:pt x="3054" y="537"/>
                  <a:pt x="3054" y="520"/>
                </a:cubicBezTo>
                <a:cubicBezTo>
                  <a:pt x="3054" y="503"/>
                  <a:pt x="3028" y="486"/>
                  <a:pt x="2994" y="495"/>
                </a:cubicBezTo>
                <a:cubicBezTo>
                  <a:pt x="2960" y="495"/>
                  <a:pt x="2934" y="503"/>
                  <a:pt x="2909" y="503"/>
                </a:cubicBezTo>
                <a:cubicBezTo>
                  <a:pt x="2874" y="503"/>
                  <a:pt x="2874" y="503"/>
                  <a:pt x="2883" y="520"/>
                </a:cubicBezTo>
                <a:cubicBezTo>
                  <a:pt x="2900" y="529"/>
                  <a:pt x="2917" y="537"/>
                  <a:pt x="2926" y="537"/>
                </a:cubicBezTo>
                <a:cubicBezTo>
                  <a:pt x="2943" y="529"/>
                  <a:pt x="2943" y="537"/>
                  <a:pt x="2951" y="537"/>
                </a:cubicBezTo>
                <a:cubicBezTo>
                  <a:pt x="2960" y="529"/>
                  <a:pt x="2977" y="529"/>
                  <a:pt x="2968" y="537"/>
                </a:cubicBezTo>
                <a:cubicBezTo>
                  <a:pt x="2968" y="546"/>
                  <a:pt x="2968" y="537"/>
                  <a:pt x="2943" y="554"/>
                </a:cubicBezTo>
                <a:cubicBezTo>
                  <a:pt x="2917" y="571"/>
                  <a:pt x="2926" y="571"/>
                  <a:pt x="2909" y="580"/>
                </a:cubicBezTo>
                <a:cubicBezTo>
                  <a:pt x="2900" y="588"/>
                  <a:pt x="2891" y="597"/>
                  <a:pt x="2883" y="597"/>
                </a:cubicBezTo>
                <a:close/>
                <a:moveTo>
                  <a:pt x="2764" y="665"/>
                </a:moveTo>
                <a:cubicBezTo>
                  <a:pt x="2772" y="665"/>
                  <a:pt x="2789" y="648"/>
                  <a:pt x="2849" y="639"/>
                </a:cubicBezTo>
                <a:cubicBezTo>
                  <a:pt x="2909" y="631"/>
                  <a:pt x="2926" y="631"/>
                  <a:pt x="2951" y="639"/>
                </a:cubicBezTo>
                <a:cubicBezTo>
                  <a:pt x="2977" y="648"/>
                  <a:pt x="2994" y="665"/>
                  <a:pt x="2977" y="682"/>
                </a:cubicBezTo>
                <a:cubicBezTo>
                  <a:pt x="2968" y="690"/>
                  <a:pt x="2960" y="682"/>
                  <a:pt x="2934" y="690"/>
                </a:cubicBezTo>
                <a:cubicBezTo>
                  <a:pt x="2909" y="699"/>
                  <a:pt x="2874" y="707"/>
                  <a:pt x="2840" y="716"/>
                </a:cubicBezTo>
                <a:cubicBezTo>
                  <a:pt x="2806" y="716"/>
                  <a:pt x="2815" y="716"/>
                  <a:pt x="2806" y="716"/>
                </a:cubicBezTo>
                <a:cubicBezTo>
                  <a:pt x="2798" y="725"/>
                  <a:pt x="2798" y="725"/>
                  <a:pt x="2781" y="716"/>
                </a:cubicBezTo>
                <a:cubicBezTo>
                  <a:pt x="2772" y="707"/>
                  <a:pt x="2755" y="682"/>
                  <a:pt x="2755" y="682"/>
                </a:cubicBezTo>
                <a:cubicBezTo>
                  <a:pt x="2764" y="673"/>
                  <a:pt x="2755" y="656"/>
                  <a:pt x="2764" y="665"/>
                </a:cubicBezTo>
                <a:close/>
                <a:moveTo>
                  <a:pt x="1902" y="588"/>
                </a:moveTo>
                <a:cubicBezTo>
                  <a:pt x="1902" y="605"/>
                  <a:pt x="1902" y="648"/>
                  <a:pt x="1894" y="673"/>
                </a:cubicBezTo>
                <a:cubicBezTo>
                  <a:pt x="1885" y="690"/>
                  <a:pt x="1885" y="707"/>
                  <a:pt x="1877" y="690"/>
                </a:cubicBezTo>
                <a:cubicBezTo>
                  <a:pt x="1877" y="673"/>
                  <a:pt x="1860" y="588"/>
                  <a:pt x="1860" y="580"/>
                </a:cubicBezTo>
                <a:cubicBezTo>
                  <a:pt x="1851" y="571"/>
                  <a:pt x="1851" y="571"/>
                  <a:pt x="1851" y="546"/>
                </a:cubicBezTo>
                <a:cubicBezTo>
                  <a:pt x="1851" y="520"/>
                  <a:pt x="1851" y="486"/>
                  <a:pt x="1834" y="477"/>
                </a:cubicBezTo>
                <a:cubicBezTo>
                  <a:pt x="1817" y="477"/>
                  <a:pt x="1800" y="495"/>
                  <a:pt x="1783" y="512"/>
                </a:cubicBezTo>
                <a:cubicBezTo>
                  <a:pt x="1766" y="520"/>
                  <a:pt x="1740" y="537"/>
                  <a:pt x="1740" y="554"/>
                </a:cubicBezTo>
                <a:cubicBezTo>
                  <a:pt x="1749" y="563"/>
                  <a:pt x="1791" y="537"/>
                  <a:pt x="1800" y="520"/>
                </a:cubicBezTo>
                <a:cubicBezTo>
                  <a:pt x="1808" y="512"/>
                  <a:pt x="1825" y="495"/>
                  <a:pt x="1825" y="503"/>
                </a:cubicBezTo>
                <a:cubicBezTo>
                  <a:pt x="1834" y="512"/>
                  <a:pt x="1834" y="520"/>
                  <a:pt x="1834" y="537"/>
                </a:cubicBezTo>
                <a:cubicBezTo>
                  <a:pt x="1834" y="563"/>
                  <a:pt x="1843" y="563"/>
                  <a:pt x="1825" y="571"/>
                </a:cubicBezTo>
                <a:cubicBezTo>
                  <a:pt x="1817" y="580"/>
                  <a:pt x="1808" y="597"/>
                  <a:pt x="1825" y="614"/>
                </a:cubicBezTo>
                <a:cubicBezTo>
                  <a:pt x="1843" y="639"/>
                  <a:pt x="1843" y="639"/>
                  <a:pt x="1843" y="656"/>
                </a:cubicBezTo>
                <a:cubicBezTo>
                  <a:pt x="1843" y="673"/>
                  <a:pt x="1843" y="716"/>
                  <a:pt x="1851" y="733"/>
                </a:cubicBezTo>
                <a:cubicBezTo>
                  <a:pt x="1851" y="742"/>
                  <a:pt x="1843" y="767"/>
                  <a:pt x="1843" y="793"/>
                </a:cubicBezTo>
                <a:cubicBezTo>
                  <a:pt x="1843" y="818"/>
                  <a:pt x="1843" y="835"/>
                  <a:pt x="1851" y="844"/>
                </a:cubicBezTo>
                <a:cubicBezTo>
                  <a:pt x="1860" y="852"/>
                  <a:pt x="1868" y="852"/>
                  <a:pt x="1868" y="835"/>
                </a:cubicBezTo>
                <a:cubicBezTo>
                  <a:pt x="1877" y="810"/>
                  <a:pt x="1885" y="810"/>
                  <a:pt x="1885" y="784"/>
                </a:cubicBezTo>
                <a:cubicBezTo>
                  <a:pt x="1885" y="767"/>
                  <a:pt x="1894" y="750"/>
                  <a:pt x="1902" y="742"/>
                </a:cubicBezTo>
                <a:cubicBezTo>
                  <a:pt x="1902" y="725"/>
                  <a:pt x="1894" y="707"/>
                  <a:pt x="1902" y="682"/>
                </a:cubicBezTo>
                <a:cubicBezTo>
                  <a:pt x="1911" y="656"/>
                  <a:pt x="1919" y="656"/>
                  <a:pt x="1919" y="622"/>
                </a:cubicBezTo>
                <a:cubicBezTo>
                  <a:pt x="1919" y="597"/>
                  <a:pt x="1902" y="563"/>
                  <a:pt x="1902" y="588"/>
                </a:cubicBezTo>
                <a:close/>
                <a:moveTo>
                  <a:pt x="1902" y="537"/>
                </a:moveTo>
                <a:cubicBezTo>
                  <a:pt x="1919" y="520"/>
                  <a:pt x="1945" y="495"/>
                  <a:pt x="1953" y="486"/>
                </a:cubicBezTo>
                <a:cubicBezTo>
                  <a:pt x="1962" y="469"/>
                  <a:pt x="1962" y="469"/>
                  <a:pt x="1970" y="495"/>
                </a:cubicBezTo>
                <a:cubicBezTo>
                  <a:pt x="1979" y="529"/>
                  <a:pt x="1996" y="580"/>
                  <a:pt x="1996" y="597"/>
                </a:cubicBezTo>
                <a:cubicBezTo>
                  <a:pt x="1996" y="605"/>
                  <a:pt x="1987" y="614"/>
                  <a:pt x="1996" y="622"/>
                </a:cubicBezTo>
                <a:cubicBezTo>
                  <a:pt x="2005" y="639"/>
                  <a:pt x="2005" y="639"/>
                  <a:pt x="2013" y="639"/>
                </a:cubicBezTo>
                <a:cubicBezTo>
                  <a:pt x="2022" y="639"/>
                  <a:pt x="2030" y="656"/>
                  <a:pt x="2030" y="673"/>
                </a:cubicBezTo>
                <a:cubicBezTo>
                  <a:pt x="2030" y="682"/>
                  <a:pt x="2030" y="716"/>
                  <a:pt x="2047" y="733"/>
                </a:cubicBezTo>
                <a:cubicBezTo>
                  <a:pt x="2056" y="750"/>
                  <a:pt x="2073" y="750"/>
                  <a:pt x="2081" y="733"/>
                </a:cubicBezTo>
                <a:cubicBezTo>
                  <a:pt x="2090" y="716"/>
                  <a:pt x="2098" y="716"/>
                  <a:pt x="2107" y="699"/>
                </a:cubicBezTo>
                <a:cubicBezTo>
                  <a:pt x="2115" y="673"/>
                  <a:pt x="2124" y="673"/>
                  <a:pt x="2124" y="665"/>
                </a:cubicBezTo>
                <a:cubicBezTo>
                  <a:pt x="2124" y="656"/>
                  <a:pt x="2115" y="656"/>
                  <a:pt x="2098" y="673"/>
                </a:cubicBezTo>
                <a:cubicBezTo>
                  <a:pt x="2090" y="690"/>
                  <a:pt x="2073" y="716"/>
                  <a:pt x="2056" y="690"/>
                </a:cubicBezTo>
                <a:cubicBezTo>
                  <a:pt x="2047" y="665"/>
                  <a:pt x="2056" y="648"/>
                  <a:pt x="2039" y="622"/>
                </a:cubicBezTo>
                <a:cubicBezTo>
                  <a:pt x="2013" y="597"/>
                  <a:pt x="2022" y="597"/>
                  <a:pt x="2013" y="563"/>
                </a:cubicBezTo>
                <a:cubicBezTo>
                  <a:pt x="2013" y="520"/>
                  <a:pt x="1987" y="486"/>
                  <a:pt x="1996" y="477"/>
                </a:cubicBezTo>
                <a:cubicBezTo>
                  <a:pt x="2005" y="460"/>
                  <a:pt x="2030" y="418"/>
                  <a:pt x="2030" y="392"/>
                </a:cubicBezTo>
                <a:cubicBezTo>
                  <a:pt x="2022" y="375"/>
                  <a:pt x="2013" y="367"/>
                  <a:pt x="1987" y="392"/>
                </a:cubicBezTo>
                <a:cubicBezTo>
                  <a:pt x="1962" y="418"/>
                  <a:pt x="1953" y="435"/>
                  <a:pt x="1936" y="469"/>
                </a:cubicBezTo>
                <a:cubicBezTo>
                  <a:pt x="1911" y="503"/>
                  <a:pt x="1902" y="520"/>
                  <a:pt x="1894" y="529"/>
                </a:cubicBezTo>
                <a:cubicBezTo>
                  <a:pt x="1885" y="529"/>
                  <a:pt x="1894" y="546"/>
                  <a:pt x="1902" y="537"/>
                </a:cubicBezTo>
                <a:close/>
                <a:moveTo>
                  <a:pt x="1970" y="443"/>
                </a:moveTo>
                <a:cubicBezTo>
                  <a:pt x="1970" y="452"/>
                  <a:pt x="1962" y="469"/>
                  <a:pt x="1979" y="460"/>
                </a:cubicBezTo>
                <a:cubicBezTo>
                  <a:pt x="1987" y="452"/>
                  <a:pt x="1996" y="443"/>
                  <a:pt x="1996" y="435"/>
                </a:cubicBezTo>
                <a:cubicBezTo>
                  <a:pt x="2005" y="418"/>
                  <a:pt x="2005" y="409"/>
                  <a:pt x="1996" y="409"/>
                </a:cubicBezTo>
                <a:cubicBezTo>
                  <a:pt x="1996" y="409"/>
                  <a:pt x="1979" y="426"/>
                  <a:pt x="1970" y="443"/>
                </a:cubicBezTo>
                <a:close/>
                <a:moveTo>
                  <a:pt x="1092" y="1270"/>
                </a:moveTo>
                <a:cubicBezTo>
                  <a:pt x="1101" y="1278"/>
                  <a:pt x="1126" y="1295"/>
                  <a:pt x="1135" y="1304"/>
                </a:cubicBezTo>
                <a:cubicBezTo>
                  <a:pt x="1135" y="1321"/>
                  <a:pt x="1152" y="1321"/>
                  <a:pt x="1160" y="1312"/>
                </a:cubicBezTo>
                <a:cubicBezTo>
                  <a:pt x="1169" y="1304"/>
                  <a:pt x="1169" y="1304"/>
                  <a:pt x="1160" y="1287"/>
                </a:cubicBezTo>
                <a:cubicBezTo>
                  <a:pt x="1143" y="1278"/>
                  <a:pt x="1118" y="1270"/>
                  <a:pt x="1109" y="1261"/>
                </a:cubicBezTo>
                <a:cubicBezTo>
                  <a:pt x="1092" y="1253"/>
                  <a:pt x="1084" y="1261"/>
                  <a:pt x="1092" y="1270"/>
                </a:cubicBezTo>
                <a:close/>
                <a:moveTo>
                  <a:pt x="1101" y="1210"/>
                </a:moveTo>
                <a:cubicBezTo>
                  <a:pt x="1109" y="1202"/>
                  <a:pt x="1101" y="1176"/>
                  <a:pt x="1101" y="1167"/>
                </a:cubicBezTo>
                <a:cubicBezTo>
                  <a:pt x="1101" y="1150"/>
                  <a:pt x="1101" y="1150"/>
                  <a:pt x="1109" y="1142"/>
                </a:cubicBezTo>
                <a:cubicBezTo>
                  <a:pt x="1126" y="1133"/>
                  <a:pt x="1126" y="1125"/>
                  <a:pt x="1118" y="1116"/>
                </a:cubicBezTo>
                <a:cubicBezTo>
                  <a:pt x="1109" y="1108"/>
                  <a:pt x="1109" y="1108"/>
                  <a:pt x="1109" y="1099"/>
                </a:cubicBezTo>
                <a:cubicBezTo>
                  <a:pt x="1109" y="1091"/>
                  <a:pt x="1109" y="1091"/>
                  <a:pt x="1101" y="1082"/>
                </a:cubicBezTo>
                <a:cubicBezTo>
                  <a:pt x="1092" y="1082"/>
                  <a:pt x="1092" y="1074"/>
                  <a:pt x="1092" y="1057"/>
                </a:cubicBezTo>
                <a:cubicBezTo>
                  <a:pt x="1092" y="1040"/>
                  <a:pt x="1092" y="1023"/>
                  <a:pt x="1101" y="1031"/>
                </a:cubicBezTo>
                <a:cubicBezTo>
                  <a:pt x="1109" y="1040"/>
                  <a:pt x="1109" y="1040"/>
                  <a:pt x="1118" y="1074"/>
                </a:cubicBezTo>
                <a:cubicBezTo>
                  <a:pt x="1126" y="1108"/>
                  <a:pt x="1126" y="1116"/>
                  <a:pt x="1143" y="1099"/>
                </a:cubicBezTo>
                <a:cubicBezTo>
                  <a:pt x="1152" y="1082"/>
                  <a:pt x="1152" y="1065"/>
                  <a:pt x="1160" y="1074"/>
                </a:cubicBezTo>
                <a:cubicBezTo>
                  <a:pt x="1169" y="1091"/>
                  <a:pt x="1169" y="1125"/>
                  <a:pt x="1160" y="1133"/>
                </a:cubicBezTo>
                <a:cubicBezTo>
                  <a:pt x="1160" y="1142"/>
                  <a:pt x="1160" y="1142"/>
                  <a:pt x="1160" y="1142"/>
                </a:cubicBezTo>
                <a:cubicBezTo>
                  <a:pt x="1169" y="1142"/>
                  <a:pt x="1194" y="1125"/>
                  <a:pt x="1194" y="1125"/>
                </a:cubicBezTo>
                <a:cubicBezTo>
                  <a:pt x="1194" y="1125"/>
                  <a:pt x="1186" y="1099"/>
                  <a:pt x="1194" y="1108"/>
                </a:cubicBezTo>
                <a:cubicBezTo>
                  <a:pt x="1203" y="1116"/>
                  <a:pt x="1203" y="1116"/>
                  <a:pt x="1211" y="1108"/>
                </a:cubicBezTo>
                <a:cubicBezTo>
                  <a:pt x="1211" y="1099"/>
                  <a:pt x="1203" y="1091"/>
                  <a:pt x="1194" y="1082"/>
                </a:cubicBezTo>
                <a:cubicBezTo>
                  <a:pt x="1186" y="1065"/>
                  <a:pt x="1186" y="1065"/>
                  <a:pt x="1186" y="1048"/>
                </a:cubicBezTo>
                <a:cubicBezTo>
                  <a:pt x="1186" y="1031"/>
                  <a:pt x="1160" y="997"/>
                  <a:pt x="1160" y="1023"/>
                </a:cubicBezTo>
                <a:cubicBezTo>
                  <a:pt x="1160" y="1048"/>
                  <a:pt x="1160" y="1040"/>
                  <a:pt x="1152" y="1048"/>
                </a:cubicBezTo>
                <a:cubicBezTo>
                  <a:pt x="1143" y="1048"/>
                  <a:pt x="1135" y="1057"/>
                  <a:pt x="1135" y="1065"/>
                </a:cubicBezTo>
                <a:cubicBezTo>
                  <a:pt x="1135" y="1065"/>
                  <a:pt x="1126" y="1065"/>
                  <a:pt x="1126" y="1048"/>
                </a:cubicBezTo>
                <a:cubicBezTo>
                  <a:pt x="1126" y="1040"/>
                  <a:pt x="1118" y="997"/>
                  <a:pt x="1109" y="1006"/>
                </a:cubicBezTo>
                <a:cubicBezTo>
                  <a:pt x="1101" y="1006"/>
                  <a:pt x="1101" y="1006"/>
                  <a:pt x="1101" y="1014"/>
                </a:cubicBezTo>
                <a:cubicBezTo>
                  <a:pt x="1092" y="1023"/>
                  <a:pt x="1092" y="1014"/>
                  <a:pt x="1092" y="997"/>
                </a:cubicBezTo>
                <a:cubicBezTo>
                  <a:pt x="1092" y="980"/>
                  <a:pt x="1084" y="955"/>
                  <a:pt x="1092" y="912"/>
                </a:cubicBezTo>
                <a:cubicBezTo>
                  <a:pt x="1092" y="869"/>
                  <a:pt x="1101" y="869"/>
                  <a:pt x="1118" y="903"/>
                </a:cubicBezTo>
                <a:cubicBezTo>
                  <a:pt x="1135" y="929"/>
                  <a:pt x="1169" y="972"/>
                  <a:pt x="1186" y="997"/>
                </a:cubicBezTo>
                <a:cubicBezTo>
                  <a:pt x="1211" y="1023"/>
                  <a:pt x="1271" y="1082"/>
                  <a:pt x="1280" y="1091"/>
                </a:cubicBezTo>
                <a:cubicBezTo>
                  <a:pt x="1288" y="1099"/>
                  <a:pt x="1288" y="1091"/>
                  <a:pt x="1271" y="1108"/>
                </a:cubicBezTo>
                <a:cubicBezTo>
                  <a:pt x="1254" y="1125"/>
                  <a:pt x="1246" y="1133"/>
                  <a:pt x="1220" y="1133"/>
                </a:cubicBezTo>
                <a:cubicBezTo>
                  <a:pt x="1203" y="1142"/>
                  <a:pt x="1186" y="1159"/>
                  <a:pt x="1194" y="1159"/>
                </a:cubicBezTo>
                <a:cubicBezTo>
                  <a:pt x="1211" y="1159"/>
                  <a:pt x="1263" y="1142"/>
                  <a:pt x="1288" y="1133"/>
                </a:cubicBezTo>
                <a:cubicBezTo>
                  <a:pt x="1314" y="1133"/>
                  <a:pt x="1331" y="1125"/>
                  <a:pt x="1322" y="1099"/>
                </a:cubicBezTo>
                <a:cubicBezTo>
                  <a:pt x="1305" y="1082"/>
                  <a:pt x="1271" y="1048"/>
                  <a:pt x="1246" y="1031"/>
                </a:cubicBezTo>
                <a:cubicBezTo>
                  <a:pt x="1220" y="1014"/>
                  <a:pt x="1211" y="997"/>
                  <a:pt x="1194" y="980"/>
                </a:cubicBezTo>
                <a:cubicBezTo>
                  <a:pt x="1177" y="955"/>
                  <a:pt x="1152" y="920"/>
                  <a:pt x="1135" y="886"/>
                </a:cubicBezTo>
                <a:cubicBezTo>
                  <a:pt x="1118" y="852"/>
                  <a:pt x="1109" y="844"/>
                  <a:pt x="1092" y="861"/>
                </a:cubicBezTo>
                <a:cubicBezTo>
                  <a:pt x="1084" y="878"/>
                  <a:pt x="1075" y="895"/>
                  <a:pt x="1075" y="955"/>
                </a:cubicBezTo>
                <a:cubicBezTo>
                  <a:pt x="1075" y="1014"/>
                  <a:pt x="1084" y="1023"/>
                  <a:pt x="1084" y="1040"/>
                </a:cubicBezTo>
                <a:cubicBezTo>
                  <a:pt x="1075" y="1057"/>
                  <a:pt x="1075" y="1048"/>
                  <a:pt x="1066" y="1031"/>
                </a:cubicBezTo>
                <a:cubicBezTo>
                  <a:pt x="1058" y="1014"/>
                  <a:pt x="1058" y="997"/>
                  <a:pt x="1058" y="980"/>
                </a:cubicBezTo>
                <a:cubicBezTo>
                  <a:pt x="1066" y="963"/>
                  <a:pt x="1058" y="929"/>
                  <a:pt x="1049" y="937"/>
                </a:cubicBezTo>
                <a:cubicBezTo>
                  <a:pt x="1041" y="937"/>
                  <a:pt x="1041" y="946"/>
                  <a:pt x="1041" y="955"/>
                </a:cubicBezTo>
                <a:cubicBezTo>
                  <a:pt x="1041" y="955"/>
                  <a:pt x="1032" y="929"/>
                  <a:pt x="1007" y="929"/>
                </a:cubicBezTo>
                <a:cubicBezTo>
                  <a:pt x="981" y="937"/>
                  <a:pt x="973" y="946"/>
                  <a:pt x="990" y="946"/>
                </a:cubicBezTo>
                <a:cubicBezTo>
                  <a:pt x="998" y="946"/>
                  <a:pt x="1041" y="989"/>
                  <a:pt x="1041" y="1006"/>
                </a:cubicBezTo>
                <a:cubicBezTo>
                  <a:pt x="1041" y="1031"/>
                  <a:pt x="1032" y="1040"/>
                  <a:pt x="1032" y="1057"/>
                </a:cubicBezTo>
                <a:cubicBezTo>
                  <a:pt x="1032" y="1082"/>
                  <a:pt x="1024" y="1099"/>
                  <a:pt x="1015" y="1108"/>
                </a:cubicBezTo>
                <a:cubicBezTo>
                  <a:pt x="1015" y="1116"/>
                  <a:pt x="1032" y="1099"/>
                  <a:pt x="1041" y="1082"/>
                </a:cubicBezTo>
                <a:cubicBezTo>
                  <a:pt x="1049" y="1065"/>
                  <a:pt x="1049" y="1023"/>
                  <a:pt x="1058" y="1040"/>
                </a:cubicBezTo>
                <a:cubicBezTo>
                  <a:pt x="1066" y="1057"/>
                  <a:pt x="1075" y="1065"/>
                  <a:pt x="1084" y="1125"/>
                </a:cubicBezTo>
                <a:cubicBezTo>
                  <a:pt x="1092" y="1176"/>
                  <a:pt x="1092" y="1244"/>
                  <a:pt x="1101" y="1210"/>
                </a:cubicBezTo>
                <a:close/>
                <a:moveTo>
                  <a:pt x="325" y="2036"/>
                </a:moveTo>
                <a:cubicBezTo>
                  <a:pt x="325" y="2045"/>
                  <a:pt x="350" y="2036"/>
                  <a:pt x="367" y="2036"/>
                </a:cubicBezTo>
                <a:cubicBezTo>
                  <a:pt x="384" y="2045"/>
                  <a:pt x="384" y="2053"/>
                  <a:pt x="393" y="2036"/>
                </a:cubicBezTo>
                <a:cubicBezTo>
                  <a:pt x="393" y="2028"/>
                  <a:pt x="401" y="2011"/>
                  <a:pt x="393" y="2002"/>
                </a:cubicBezTo>
                <a:cubicBezTo>
                  <a:pt x="376" y="1994"/>
                  <a:pt x="359" y="2011"/>
                  <a:pt x="342" y="2019"/>
                </a:cubicBezTo>
                <a:cubicBezTo>
                  <a:pt x="325" y="2028"/>
                  <a:pt x="307" y="2045"/>
                  <a:pt x="325" y="2036"/>
                </a:cubicBezTo>
                <a:close/>
                <a:moveTo>
                  <a:pt x="495" y="1721"/>
                </a:moveTo>
                <a:cubicBezTo>
                  <a:pt x="504" y="1721"/>
                  <a:pt x="546" y="1747"/>
                  <a:pt x="572" y="1764"/>
                </a:cubicBezTo>
                <a:cubicBezTo>
                  <a:pt x="589" y="1781"/>
                  <a:pt x="623" y="1815"/>
                  <a:pt x="666" y="1832"/>
                </a:cubicBezTo>
                <a:cubicBezTo>
                  <a:pt x="708" y="1849"/>
                  <a:pt x="742" y="1883"/>
                  <a:pt x="777" y="1892"/>
                </a:cubicBezTo>
                <a:cubicBezTo>
                  <a:pt x="811" y="1892"/>
                  <a:pt x="845" y="1900"/>
                  <a:pt x="853" y="1909"/>
                </a:cubicBezTo>
                <a:cubicBezTo>
                  <a:pt x="870" y="1917"/>
                  <a:pt x="862" y="1943"/>
                  <a:pt x="870" y="1951"/>
                </a:cubicBezTo>
                <a:cubicBezTo>
                  <a:pt x="879" y="1968"/>
                  <a:pt x="879" y="1968"/>
                  <a:pt x="879" y="1951"/>
                </a:cubicBezTo>
                <a:cubicBezTo>
                  <a:pt x="879" y="1934"/>
                  <a:pt x="887" y="1909"/>
                  <a:pt x="887" y="1900"/>
                </a:cubicBezTo>
                <a:cubicBezTo>
                  <a:pt x="896" y="1892"/>
                  <a:pt x="896" y="1883"/>
                  <a:pt x="879" y="1883"/>
                </a:cubicBezTo>
                <a:cubicBezTo>
                  <a:pt x="862" y="1883"/>
                  <a:pt x="819" y="1883"/>
                  <a:pt x="785" y="1866"/>
                </a:cubicBezTo>
                <a:cubicBezTo>
                  <a:pt x="759" y="1849"/>
                  <a:pt x="751" y="1840"/>
                  <a:pt x="717" y="1832"/>
                </a:cubicBezTo>
                <a:cubicBezTo>
                  <a:pt x="674" y="1823"/>
                  <a:pt x="640" y="1798"/>
                  <a:pt x="606" y="1764"/>
                </a:cubicBezTo>
                <a:cubicBezTo>
                  <a:pt x="572" y="1738"/>
                  <a:pt x="546" y="1721"/>
                  <a:pt x="529" y="1713"/>
                </a:cubicBezTo>
                <a:cubicBezTo>
                  <a:pt x="504" y="1696"/>
                  <a:pt x="478" y="1704"/>
                  <a:pt x="495" y="1721"/>
                </a:cubicBezTo>
                <a:close/>
                <a:moveTo>
                  <a:pt x="487" y="1840"/>
                </a:moveTo>
                <a:cubicBezTo>
                  <a:pt x="487" y="1849"/>
                  <a:pt x="529" y="1909"/>
                  <a:pt x="546" y="1926"/>
                </a:cubicBezTo>
                <a:cubicBezTo>
                  <a:pt x="555" y="1943"/>
                  <a:pt x="563" y="1934"/>
                  <a:pt x="572" y="1926"/>
                </a:cubicBezTo>
                <a:cubicBezTo>
                  <a:pt x="572" y="1917"/>
                  <a:pt x="572" y="1917"/>
                  <a:pt x="563" y="1909"/>
                </a:cubicBezTo>
                <a:cubicBezTo>
                  <a:pt x="555" y="1900"/>
                  <a:pt x="555" y="1900"/>
                  <a:pt x="555" y="1883"/>
                </a:cubicBezTo>
                <a:cubicBezTo>
                  <a:pt x="555" y="1866"/>
                  <a:pt x="555" y="1849"/>
                  <a:pt x="555" y="1858"/>
                </a:cubicBezTo>
                <a:cubicBezTo>
                  <a:pt x="563" y="1866"/>
                  <a:pt x="580" y="1900"/>
                  <a:pt x="597" y="1900"/>
                </a:cubicBezTo>
                <a:cubicBezTo>
                  <a:pt x="614" y="1909"/>
                  <a:pt x="614" y="1900"/>
                  <a:pt x="614" y="1892"/>
                </a:cubicBezTo>
                <a:cubicBezTo>
                  <a:pt x="606" y="1875"/>
                  <a:pt x="589" y="1875"/>
                  <a:pt x="589" y="1840"/>
                </a:cubicBezTo>
                <a:cubicBezTo>
                  <a:pt x="580" y="1798"/>
                  <a:pt x="580" y="1789"/>
                  <a:pt x="563" y="1772"/>
                </a:cubicBezTo>
                <a:cubicBezTo>
                  <a:pt x="546" y="1764"/>
                  <a:pt x="546" y="1764"/>
                  <a:pt x="538" y="1764"/>
                </a:cubicBezTo>
                <a:cubicBezTo>
                  <a:pt x="538" y="1764"/>
                  <a:pt x="538" y="1772"/>
                  <a:pt x="546" y="1781"/>
                </a:cubicBezTo>
                <a:cubicBezTo>
                  <a:pt x="555" y="1789"/>
                  <a:pt x="563" y="1806"/>
                  <a:pt x="563" y="1815"/>
                </a:cubicBezTo>
                <a:cubicBezTo>
                  <a:pt x="563" y="1823"/>
                  <a:pt x="563" y="1823"/>
                  <a:pt x="555" y="1815"/>
                </a:cubicBezTo>
                <a:cubicBezTo>
                  <a:pt x="546" y="1806"/>
                  <a:pt x="538" y="1789"/>
                  <a:pt x="529" y="1798"/>
                </a:cubicBezTo>
                <a:cubicBezTo>
                  <a:pt x="529" y="1798"/>
                  <a:pt x="521" y="1823"/>
                  <a:pt x="529" y="1840"/>
                </a:cubicBezTo>
                <a:cubicBezTo>
                  <a:pt x="538" y="1858"/>
                  <a:pt x="538" y="1875"/>
                  <a:pt x="538" y="1883"/>
                </a:cubicBezTo>
                <a:cubicBezTo>
                  <a:pt x="538" y="1892"/>
                  <a:pt x="529" y="1883"/>
                  <a:pt x="521" y="1866"/>
                </a:cubicBezTo>
                <a:cubicBezTo>
                  <a:pt x="512" y="1849"/>
                  <a:pt x="504" y="1815"/>
                  <a:pt x="495" y="1789"/>
                </a:cubicBezTo>
                <a:cubicBezTo>
                  <a:pt x="478" y="1764"/>
                  <a:pt x="461" y="1747"/>
                  <a:pt x="461" y="1738"/>
                </a:cubicBezTo>
                <a:cubicBezTo>
                  <a:pt x="452" y="1738"/>
                  <a:pt x="452" y="1696"/>
                  <a:pt x="452" y="1670"/>
                </a:cubicBezTo>
                <a:cubicBezTo>
                  <a:pt x="444" y="1653"/>
                  <a:pt x="461" y="1636"/>
                  <a:pt x="452" y="1619"/>
                </a:cubicBezTo>
                <a:cubicBezTo>
                  <a:pt x="444" y="1602"/>
                  <a:pt x="427" y="1610"/>
                  <a:pt x="427" y="1653"/>
                </a:cubicBezTo>
                <a:cubicBezTo>
                  <a:pt x="418" y="1687"/>
                  <a:pt x="427" y="1789"/>
                  <a:pt x="435" y="1823"/>
                </a:cubicBezTo>
                <a:cubicBezTo>
                  <a:pt x="452" y="1858"/>
                  <a:pt x="444" y="1892"/>
                  <a:pt x="461" y="1909"/>
                </a:cubicBezTo>
                <a:cubicBezTo>
                  <a:pt x="469" y="1926"/>
                  <a:pt x="469" y="1909"/>
                  <a:pt x="469" y="1892"/>
                </a:cubicBezTo>
                <a:cubicBezTo>
                  <a:pt x="469" y="1875"/>
                  <a:pt x="478" y="1875"/>
                  <a:pt x="478" y="1858"/>
                </a:cubicBezTo>
                <a:cubicBezTo>
                  <a:pt x="478" y="1832"/>
                  <a:pt x="478" y="1832"/>
                  <a:pt x="487" y="1840"/>
                </a:cubicBezTo>
                <a:close/>
                <a:moveTo>
                  <a:pt x="589" y="2070"/>
                </a:moveTo>
                <a:cubicBezTo>
                  <a:pt x="589" y="2070"/>
                  <a:pt x="614" y="2096"/>
                  <a:pt x="614" y="2105"/>
                </a:cubicBezTo>
                <a:cubicBezTo>
                  <a:pt x="614" y="2113"/>
                  <a:pt x="614" y="2122"/>
                  <a:pt x="580" y="2105"/>
                </a:cubicBezTo>
                <a:cubicBezTo>
                  <a:pt x="546" y="2088"/>
                  <a:pt x="546" y="2079"/>
                  <a:pt x="529" y="2088"/>
                </a:cubicBezTo>
                <a:cubicBezTo>
                  <a:pt x="504" y="2088"/>
                  <a:pt x="478" y="2105"/>
                  <a:pt x="487" y="2105"/>
                </a:cubicBezTo>
                <a:cubicBezTo>
                  <a:pt x="495" y="2113"/>
                  <a:pt x="504" y="2113"/>
                  <a:pt x="529" y="2113"/>
                </a:cubicBezTo>
                <a:cubicBezTo>
                  <a:pt x="555" y="2113"/>
                  <a:pt x="572" y="2122"/>
                  <a:pt x="589" y="2130"/>
                </a:cubicBezTo>
                <a:cubicBezTo>
                  <a:pt x="606" y="2139"/>
                  <a:pt x="640" y="2147"/>
                  <a:pt x="649" y="2130"/>
                </a:cubicBezTo>
                <a:cubicBezTo>
                  <a:pt x="657" y="2113"/>
                  <a:pt x="657" y="2113"/>
                  <a:pt x="640" y="2096"/>
                </a:cubicBezTo>
                <a:cubicBezTo>
                  <a:pt x="623" y="2088"/>
                  <a:pt x="580" y="2045"/>
                  <a:pt x="589" y="2070"/>
                </a:cubicBezTo>
                <a:close/>
                <a:moveTo>
                  <a:pt x="2439" y="895"/>
                </a:moveTo>
                <a:cubicBezTo>
                  <a:pt x="3292" y="895"/>
                  <a:pt x="3983" y="1585"/>
                  <a:pt x="3983" y="2437"/>
                </a:cubicBezTo>
                <a:cubicBezTo>
                  <a:pt x="3983" y="3289"/>
                  <a:pt x="3292" y="3979"/>
                  <a:pt x="2439" y="3979"/>
                </a:cubicBezTo>
                <a:cubicBezTo>
                  <a:pt x="1587" y="3979"/>
                  <a:pt x="896" y="3289"/>
                  <a:pt x="896" y="2437"/>
                </a:cubicBezTo>
                <a:cubicBezTo>
                  <a:pt x="896" y="1585"/>
                  <a:pt x="1587" y="895"/>
                  <a:pt x="2439" y="895"/>
                </a:cubicBezTo>
                <a:close/>
                <a:moveTo>
                  <a:pt x="2457" y="1772"/>
                </a:moveTo>
                <a:cubicBezTo>
                  <a:pt x="2141" y="1900"/>
                  <a:pt x="2141" y="1900"/>
                  <a:pt x="2141" y="1900"/>
                </a:cubicBezTo>
                <a:cubicBezTo>
                  <a:pt x="2141" y="2590"/>
                  <a:pt x="2141" y="2590"/>
                  <a:pt x="2141" y="2590"/>
                </a:cubicBezTo>
                <a:cubicBezTo>
                  <a:pt x="2081" y="2565"/>
                  <a:pt x="2022" y="2539"/>
                  <a:pt x="1953" y="2505"/>
                </a:cubicBezTo>
                <a:cubicBezTo>
                  <a:pt x="1953" y="1900"/>
                  <a:pt x="1953" y="1900"/>
                  <a:pt x="1953" y="1900"/>
                </a:cubicBezTo>
                <a:cubicBezTo>
                  <a:pt x="1638" y="1772"/>
                  <a:pt x="1638" y="1772"/>
                  <a:pt x="1638" y="1772"/>
                </a:cubicBezTo>
                <a:cubicBezTo>
                  <a:pt x="1638" y="2318"/>
                  <a:pt x="1638" y="2318"/>
                  <a:pt x="1638" y="2318"/>
                </a:cubicBezTo>
                <a:cubicBezTo>
                  <a:pt x="1536" y="2249"/>
                  <a:pt x="1416" y="2173"/>
                  <a:pt x="1280" y="2062"/>
                </a:cubicBezTo>
                <a:cubicBezTo>
                  <a:pt x="1280" y="2062"/>
                  <a:pt x="1425" y="2309"/>
                  <a:pt x="1638" y="2488"/>
                </a:cubicBezTo>
                <a:cubicBezTo>
                  <a:pt x="1638" y="3433"/>
                  <a:pt x="1638" y="3433"/>
                  <a:pt x="1638" y="3433"/>
                </a:cubicBezTo>
                <a:cubicBezTo>
                  <a:pt x="1953" y="3561"/>
                  <a:pt x="1953" y="3561"/>
                  <a:pt x="1953" y="3561"/>
                </a:cubicBezTo>
                <a:cubicBezTo>
                  <a:pt x="1953" y="2726"/>
                  <a:pt x="1953" y="2726"/>
                  <a:pt x="1953" y="2726"/>
                </a:cubicBezTo>
                <a:cubicBezTo>
                  <a:pt x="2022" y="2778"/>
                  <a:pt x="2090" y="2803"/>
                  <a:pt x="2141" y="2829"/>
                </a:cubicBezTo>
                <a:cubicBezTo>
                  <a:pt x="2141" y="3561"/>
                  <a:pt x="2141" y="3561"/>
                  <a:pt x="2141" y="3561"/>
                </a:cubicBezTo>
                <a:cubicBezTo>
                  <a:pt x="2457" y="3433"/>
                  <a:pt x="2457" y="3433"/>
                  <a:pt x="2457" y="3433"/>
                </a:cubicBezTo>
                <a:cubicBezTo>
                  <a:pt x="2457" y="2905"/>
                  <a:pt x="2457" y="2905"/>
                  <a:pt x="2457" y="2905"/>
                </a:cubicBezTo>
                <a:cubicBezTo>
                  <a:pt x="2584" y="2922"/>
                  <a:pt x="2746" y="2931"/>
                  <a:pt x="2917" y="2888"/>
                </a:cubicBezTo>
                <a:cubicBezTo>
                  <a:pt x="3275" y="2803"/>
                  <a:pt x="3454" y="2454"/>
                  <a:pt x="3403" y="2232"/>
                </a:cubicBezTo>
                <a:cubicBezTo>
                  <a:pt x="3352" y="2011"/>
                  <a:pt x="3216" y="1909"/>
                  <a:pt x="2866" y="1730"/>
                </a:cubicBezTo>
                <a:cubicBezTo>
                  <a:pt x="2516" y="1551"/>
                  <a:pt x="2286" y="1406"/>
                  <a:pt x="2457" y="1142"/>
                </a:cubicBezTo>
                <a:cubicBezTo>
                  <a:pt x="2457" y="1142"/>
                  <a:pt x="2329" y="1202"/>
                  <a:pt x="2286" y="1329"/>
                </a:cubicBezTo>
                <a:cubicBezTo>
                  <a:pt x="2243" y="1449"/>
                  <a:pt x="2277" y="1602"/>
                  <a:pt x="2448" y="1747"/>
                </a:cubicBezTo>
                <a:cubicBezTo>
                  <a:pt x="2627" y="1900"/>
                  <a:pt x="2721" y="1883"/>
                  <a:pt x="2874" y="2062"/>
                </a:cubicBezTo>
                <a:cubicBezTo>
                  <a:pt x="3028" y="2232"/>
                  <a:pt x="2985" y="2462"/>
                  <a:pt x="2900" y="2548"/>
                </a:cubicBezTo>
                <a:cubicBezTo>
                  <a:pt x="2823" y="2616"/>
                  <a:pt x="2670" y="2701"/>
                  <a:pt x="2457" y="2675"/>
                </a:cubicBezTo>
                <a:lnTo>
                  <a:pt x="2457" y="1772"/>
                </a:lnTo>
                <a:close/>
                <a:moveTo>
                  <a:pt x="2644" y="3212"/>
                </a:moveTo>
                <a:cubicBezTo>
                  <a:pt x="2644" y="3476"/>
                  <a:pt x="2644" y="3476"/>
                  <a:pt x="2644" y="3476"/>
                </a:cubicBezTo>
                <a:cubicBezTo>
                  <a:pt x="2619" y="3476"/>
                  <a:pt x="2619" y="3476"/>
                  <a:pt x="2619" y="3476"/>
                </a:cubicBezTo>
                <a:cubicBezTo>
                  <a:pt x="2619" y="3289"/>
                  <a:pt x="2619" y="3289"/>
                  <a:pt x="2619" y="3289"/>
                </a:cubicBezTo>
                <a:cubicBezTo>
                  <a:pt x="2559" y="3289"/>
                  <a:pt x="2559" y="3289"/>
                  <a:pt x="2559" y="3289"/>
                </a:cubicBezTo>
                <a:cubicBezTo>
                  <a:pt x="2559" y="3263"/>
                  <a:pt x="2559" y="3263"/>
                  <a:pt x="2559" y="3263"/>
                </a:cubicBezTo>
                <a:cubicBezTo>
                  <a:pt x="2602" y="3263"/>
                  <a:pt x="2619" y="3246"/>
                  <a:pt x="2627" y="3212"/>
                </a:cubicBezTo>
                <a:lnTo>
                  <a:pt x="2644" y="3212"/>
                </a:lnTo>
                <a:close/>
                <a:moveTo>
                  <a:pt x="2789" y="3416"/>
                </a:moveTo>
                <a:cubicBezTo>
                  <a:pt x="2815" y="3416"/>
                  <a:pt x="2815" y="3416"/>
                  <a:pt x="2815" y="3416"/>
                </a:cubicBezTo>
                <a:cubicBezTo>
                  <a:pt x="2823" y="3442"/>
                  <a:pt x="2832" y="3459"/>
                  <a:pt x="2857" y="3459"/>
                </a:cubicBezTo>
                <a:cubicBezTo>
                  <a:pt x="2883" y="3459"/>
                  <a:pt x="2900" y="3425"/>
                  <a:pt x="2909" y="3357"/>
                </a:cubicBezTo>
                <a:cubicBezTo>
                  <a:pt x="2909" y="3357"/>
                  <a:pt x="2909" y="3357"/>
                  <a:pt x="2909" y="3357"/>
                </a:cubicBezTo>
                <a:cubicBezTo>
                  <a:pt x="2900" y="3374"/>
                  <a:pt x="2883" y="3391"/>
                  <a:pt x="2857" y="3391"/>
                </a:cubicBezTo>
                <a:cubicBezTo>
                  <a:pt x="2815" y="3382"/>
                  <a:pt x="2789" y="3357"/>
                  <a:pt x="2789" y="3306"/>
                </a:cubicBezTo>
                <a:cubicBezTo>
                  <a:pt x="2789" y="3246"/>
                  <a:pt x="2815" y="3212"/>
                  <a:pt x="2857" y="3212"/>
                </a:cubicBezTo>
                <a:cubicBezTo>
                  <a:pt x="2909" y="3212"/>
                  <a:pt x="2943" y="3255"/>
                  <a:pt x="2943" y="3331"/>
                </a:cubicBezTo>
                <a:cubicBezTo>
                  <a:pt x="2934" y="3425"/>
                  <a:pt x="2909" y="3476"/>
                  <a:pt x="2857" y="3476"/>
                </a:cubicBezTo>
                <a:cubicBezTo>
                  <a:pt x="2815" y="3476"/>
                  <a:pt x="2789" y="3459"/>
                  <a:pt x="2789" y="3416"/>
                </a:cubicBezTo>
                <a:close/>
                <a:moveTo>
                  <a:pt x="2866" y="3357"/>
                </a:moveTo>
                <a:cubicBezTo>
                  <a:pt x="2891" y="3357"/>
                  <a:pt x="2909" y="3340"/>
                  <a:pt x="2909" y="3297"/>
                </a:cubicBezTo>
                <a:cubicBezTo>
                  <a:pt x="2909" y="3263"/>
                  <a:pt x="2891" y="3246"/>
                  <a:pt x="2857" y="3246"/>
                </a:cubicBezTo>
                <a:cubicBezTo>
                  <a:pt x="2832" y="3246"/>
                  <a:pt x="2815" y="3263"/>
                  <a:pt x="2815" y="3306"/>
                </a:cubicBezTo>
                <a:cubicBezTo>
                  <a:pt x="2815" y="3340"/>
                  <a:pt x="2832" y="3357"/>
                  <a:pt x="2866" y="3357"/>
                </a:cubicBezTo>
                <a:close/>
                <a:moveTo>
                  <a:pt x="3156" y="3348"/>
                </a:moveTo>
                <a:cubicBezTo>
                  <a:pt x="3156" y="3280"/>
                  <a:pt x="3139" y="3246"/>
                  <a:pt x="3105" y="3246"/>
                </a:cubicBezTo>
                <a:cubicBezTo>
                  <a:pt x="3071" y="3246"/>
                  <a:pt x="3054" y="3280"/>
                  <a:pt x="3054" y="3348"/>
                </a:cubicBezTo>
                <a:cubicBezTo>
                  <a:pt x="3054" y="3416"/>
                  <a:pt x="3071" y="3451"/>
                  <a:pt x="3105" y="3451"/>
                </a:cubicBezTo>
                <a:cubicBezTo>
                  <a:pt x="3139" y="3451"/>
                  <a:pt x="3156" y="3416"/>
                  <a:pt x="3156" y="3348"/>
                </a:cubicBezTo>
                <a:close/>
                <a:moveTo>
                  <a:pt x="3181" y="3348"/>
                </a:moveTo>
                <a:cubicBezTo>
                  <a:pt x="3181" y="3433"/>
                  <a:pt x="3156" y="3476"/>
                  <a:pt x="3105" y="3476"/>
                </a:cubicBezTo>
                <a:cubicBezTo>
                  <a:pt x="3054" y="3476"/>
                  <a:pt x="3028" y="3433"/>
                  <a:pt x="3028" y="3348"/>
                </a:cubicBezTo>
                <a:cubicBezTo>
                  <a:pt x="3028" y="3255"/>
                  <a:pt x="3054" y="3212"/>
                  <a:pt x="3105" y="3212"/>
                </a:cubicBezTo>
                <a:cubicBezTo>
                  <a:pt x="3156" y="3212"/>
                  <a:pt x="3181" y="3263"/>
                  <a:pt x="3181" y="3348"/>
                </a:cubicBezTo>
                <a:close/>
                <a:moveTo>
                  <a:pt x="3275" y="3416"/>
                </a:moveTo>
                <a:cubicBezTo>
                  <a:pt x="3301" y="3416"/>
                  <a:pt x="3301" y="3416"/>
                  <a:pt x="3301" y="3416"/>
                </a:cubicBezTo>
                <a:cubicBezTo>
                  <a:pt x="3301" y="3442"/>
                  <a:pt x="3318" y="3459"/>
                  <a:pt x="3343" y="3459"/>
                </a:cubicBezTo>
                <a:cubicBezTo>
                  <a:pt x="3369" y="3459"/>
                  <a:pt x="3386" y="3425"/>
                  <a:pt x="3395" y="3357"/>
                </a:cubicBezTo>
                <a:cubicBezTo>
                  <a:pt x="3395" y="3357"/>
                  <a:pt x="3395" y="3357"/>
                  <a:pt x="3395" y="3357"/>
                </a:cubicBezTo>
                <a:cubicBezTo>
                  <a:pt x="3386" y="3374"/>
                  <a:pt x="3369" y="3391"/>
                  <a:pt x="3343" y="3391"/>
                </a:cubicBezTo>
                <a:cubicBezTo>
                  <a:pt x="3292" y="3382"/>
                  <a:pt x="3275" y="3357"/>
                  <a:pt x="3267" y="3306"/>
                </a:cubicBezTo>
                <a:cubicBezTo>
                  <a:pt x="3275" y="3246"/>
                  <a:pt x="3301" y="3212"/>
                  <a:pt x="3343" y="3212"/>
                </a:cubicBezTo>
                <a:cubicBezTo>
                  <a:pt x="3395" y="3212"/>
                  <a:pt x="3420" y="3255"/>
                  <a:pt x="3420" y="3331"/>
                </a:cubicBezTo>
                <a:cubicBezTo>
                  <a:pt x="3420" y="3425"/>
                  <a:pt x="3395" y="3476"/>
                  <a:pt x="3343" y="3476"/>
                </a:cubicBezTo>
                <a:cubicBezTo>
                  <a:pt x="3301" y="3476"/>
                  <a:pt x="3275" y="3459"/>
                  <a:pt x="3275" y="3416"/>
                </a:cubicBezTo>
                <a:close/>
                <a:moveTo>
                  <a:pt x="3343" y="3357"/>
                </a:moveTo>
                <a:cubicBezTo>
                  <a:pt x="3378" y="3357"/>
                  <a:pt x="3386" y="3340"/>
                  <a:pt x="3386" y="3297"/>
                </a:cubicBezTo>
                <a:cubicBezTo>
                  <a:pt x="3386" y="3263"/>
                  <a:pt x="3378" y="3246"/>
                  <a:pt x="3343" y="3246"/>
                </a:cubicBezTo>
                <a:cubicBezTo>
                  <a:pt x="3318" y="3246"/>
                  <a:pt x="3301" y="3263"/>
                  <a:pt x="3301" y="3306"/>
                </a:cubicBezTo>
                <a:cubicBezTo>
                  <a:pt x="3301" y="3340"/>
                  <a:pt x="3318" y="3357"/>
                  <a:pt x="3343" y="3357"/>
                </a:cubicBezTo>
                <a:close/>
                <a:moveTo>
                  <a:pt x="2439" y="0"/>
                </a:moveTo>
                <a:cubicBezTo>
                  <a:pt x="3787" y="0"/>
                  <a:pt x="4879" y="1091"/>
                  <a:pt x="4879" y="2437"/>
                </a:cubicBezTo>
                <a:cubicBezTo>
                  <a:pt x="4879" y="3783"/>
                  <a:pt x="3787" y="4873"/>
                  <a:pt x="2439" y="4873"/>
                </a:cubicBezTo>
                <a:cubicBezTo>
                  <a:pt x="1092" y="4873"/>
                  <a:pt x="0" y="3783"/>
                  <a:pt x="0" y="2437"/>
                </a:cubicBezTo>
                <a:cubicBezTo>
                  <a:pt x="0" y="1091"/>
                  <a:pt x="1092" y="0"/>
                  <a:pt x="2439" y="0"/>
                </a:cubicBezTo>
                <a:close/>
                <a:moveTo>
                  <a:pt x="2439" y="162"/>
                </a:moveTo>
                <a:cubicBezTo>
                  <a:pt x="3702" y="162"/>
                  <a:pt x="4716" y="1176"/>
                  <a:pt x="4716" y="2437"/>
                </a:cubicBezTo>
                <a:cubicBezTo>
                  <a:pt x="4716" y="3689"/>
                  <a:pt x="3702" y="4711"/>
                  <a:pt x="2439" y="4711"/>
                </a:cubicBezTo>
                <a:cubicBezTo>
                  <a:pt x="1186" y="4711"/>
                  <a:pt x="162" y="3689"/>
                  <a:pt x="162" y="2437"/>
                </a:cubicBezTo>
                <a:cubicBezTo>
                  <a:pt x="162" y="1176"/>
                  <a:pt x="1186" y="162"/>
                  <a:pt x="2439" y="162"/>
                </a:cubicBezTo>
                <a:close/>
                <a:moveTo>
                  <a:pt x="4247" y="2820"/>
                </a:moveTo>
                <a:cubicBezTo>
                  <a:pt x="4230" y="2820"/>
                  <a:pt x="4230" y="2820"/>
                  <a:pt x="4230" y="2820"/>
                </a:cubicBezTo>
                <a:cubicBezTo>
                  <a:pt x="4247" y="2726"/>
                  <a:pt x="4247" y="2726"/>
                  <a:pt x="4247" y="2726"/>
                </a:cubicBezTo>
                <a:cubicBezTo>
                  <a:pt x="4256" y="2726"/>
                  <a:pt x="4256" y="2726"/>
                  <a:pt x="4256" y="2726"/>
                </a:cubicBezTo>
                <a:cubicBezTo>
                  <a:pt x="4256" y="2743"/>
                  <a:pt x="4256" y="2752"/>
                  <a:pt x="4264" y="2752"/>
                </a:cubicBezTo>
                <a:cubicBezTo>
                  <a:pt x="4264" y="2752"/>
                  <a:pt x="4273" y="2752"/>
                  <a:pt x="4282" y="2752"/>
                </a:cubicBezTo>
                <a:cubicBezTo>
                  <a:pt x="4282" y="2752"/>
                  <a:pt x="4282" y="2752"/>
                  <a:pt x="4282" y="2752"/>
                </a:cubicBezTo>
                <a:cubicBezTo>
                  <a:pt x="4341" y="2726"/>
                  <a:pt x="4341" y="2726"/>
                  <a:pt x="4341" y="2726"/>
                </a:cubicBezTo>
                <a:cubicBezTo>
                  <a:pt x="4299" y="2692"/>
                  <a:pt x="4299" y="2692"/>
                  <a:pt x="4299" y="2692"/>
                </a:cubicBezTo>
                <a:cubicBezTo>
                  <a:pt x="4290" y="2692"/>
                  <a:pt x="4282" y="2684"/>
                  <a:pt x="4282" y="2684"/>
                </a:cubicBezTo>
                <a:cubicBezTo>
                  <a:pt x="4273" y="2684"/>
                  <a:pt x="4264" y="2692"/>
                  <a:pt x="4264" y="2709"/>
                </a:cubicBezTo>
                <a:cubicBezTo>
                  <a:pt x="4256" y="2709"/>
                  <a:pt x="4256" y="2709"/>
                  <a:pt x="4256" y="2709"/>
                </a:cubicBezTo>
                <a:cubicBezTo>
                  <a:pt x="4264" y="2633"/>
                  <a:pt x="4264" y="2633"/>
                  <a:pt x="4264" y="2633"/>
                </a:cubicBezTo>
                <a:cubicBezTo>
                  <a:pt x="4273" y="2633"/>
                  <a:pt x="4273" y="2633"/>
                  <a:pt x="4273" y="2633"/>
                </a:cubicBezTo>
                <a:cubicBezTo>
                  <a:pt x="4273" y="2650"/>
                  <a:pt x="4282" y="2667"/>
                  <a:pt x="4290" y="2667"/>
                </a:cubicBezTo>
                <a:cubicBezTo>
                  <a:pt x="4367" y="2726"/>
                  <a:pt x="4367" y="2726"/>
                  <a:pt x="4367" y="2726"/>
                </a:cubicBezTo>
                <a:cubicBezTo>
                  <a:pt x="4418" y="2735"/>
                  <a:pt x="4418" y="2735"/>
                  <a:pt x="4418" y="2735"/>
                </a:cubicBezTo>
                <a:cubicBezTo>
                  <a:pt x="4435" y="2743"/>
                  <a:pt x="4444" y="2726"/>
                  <a:pt x="4444" y="2709"/>
                </a:cubicBezTo>
                <a:cubicBezTo>
                  <a:pt x="4461" y="2709"/>
                  <a:pt x="4461" y="2709"/>
                  <a:pt x="4461" y="2709"/>
                </a:cubicBezTo>
                <a:cubicBezTo>
                  <a:pt x="4435" y="2820"/>
                  <a:pt x="4435" y="2820"/>
                  <a:pt x="4435" y="2820"/>
                </a:cubicBezTo>
                <a:cubicBezTo>
                  <a:pt x="4427" y="2820"/>
                  <a:pt x="4427" y="2820"/>
                  <a:pt x="4427" y="2820"/>
                </a:cubicBezTo>
                <a:cubicBezTo>
                  <a:pt x="4427" y="2795"/>
                  <a:pt x="4427" y="2786"/>
                  <a:pt x="4409" y="2786"/>
                </a:cubicBezTo>
                <a:cubicBezTo>
                  <a:pt x="4358" y="2769"/>
                  <a:pt x="4358" y="2769"/>
                  <a:pt x="4358" y="2769"/>
                </a:cubicBezTo>
                <a:cubicBezTo>
                  <a:pt x="4282" y="2795"/>
                  <a:pt x="4282" y="2795"/>
                  <a:pt x="4282" y="2795"/>
                </a:cubicBezTo>
                <a:cubicBezTo>
                  <a:pt x="4256" y="2803"/>
                  <a:pt x="4247" y="2812"/>
                  <a:pt x="4247" y="2820"/>
                </a:cubicBezTo>
                <a:close/>
                <a:moveTo>
                  <a:pt x="4179" y="3016"/>
                </a:moveTo>
                <a:cubicBezTo>
                  <a:pt x="4230" y="2837"/>
                  <a:pt x="4230" y="2837"/>
                  <a:pt x="4230" y="2837"/>
                </a:cubicBezTo>
                <a:cubicBezTo>
                  <a:pt x="4299" y="2854"/>
                  <a:pt x="4299" y="2854"/>
                  <a:pt x="4299" y="2854"/>
                </a:cubicBezTo>
                <a:cubicBezTo>
                  <a:pt x="4299" y="2863"/>
                  <a:pt x="4299" y="2863"/>
                  <a:pt x="4299" y="2863"/>
                </a:cubicBezTo>
                <a:cubicBezTo>
                  <a:pt x="4256" y="2863"/>
                  <a:pt x="4230" y="2880"/>
                  <a:pt x="4230" y="2905"/>
                </a:cubicBezTo>
                <a:cubicBezTo>
                  <a:pt x="4375" y="2948"/>
                  <a:pt x="4375" y="2948"/>
                  <a:pt x="4375" y="2948"/>
                </a:cubicBezTo>
                <a:cubicBezTo>
                  <a:pt x="4392" y="2948"/>
                  <a:pt x="4401" y="2939"/>
                  <a:pt x="4401" y="2922"/>
                </a:cubicBezTo>
                <a:cubicBezTo>
                  <a:pt x="4418" y="2922"/>
                  <a:pt x="4418" y="2922"/>
                  <a:pt x="4418" y="2922"/>
                </a:cubicBezTo>
                <a:cubicBezTo>
                  <a:pt x="4384" y="3033"/>
                  <a:pt x="4384" y="3033"/>
                  <a:pt x="4384" y="3033"/>
                </a:cubicBezTo>
                <a:cubicBezTo>
                  <a:pt x="4375" y="3033"/>
                  <a:pt x="4375" y="3033"/>
                  <a:pt x="4375" y="3033"/>
                </a:cubicBezTo>
                <a:cubicBezTo>
                  <a:pt x="4384" y="3008"/>
                  <a:pt x="4375" y="2991"/>
                  <a:pt x="4367" y="2991"/>
                </a:cubicBezTo>
                <a:cubicBezTo>
                  <a:pt x="4213" y="2956"/>
                  <a:pt x="4213" y="2956"/>
                  <a:pt x="4213" y="2956"/>
                </a:cubicBezTo>
                <a:cubicBezTo>
                  <a:pt x="4205" y="2982"/>
                  <a:pt x="4222" y="3008"/>
                  <a:pt x="4256" y="3025"/>
                </a:cubicBezTo>
                <a:cubicBezTo>
                  <a:pt x="4247" y="3033"/>
                  <a:pt x="4247" y="3033"/>
                  <a:pt x="4247" y="3033"/>
                </a:cubicBezTo>
                <a:lnTo>
                  <a:pt x="4179" y="3016"/>
                </a:lnTo>
                <a:close/>
                <a:moveTo>
                  <a:pt x="4367" y="3110"/>
                </a:moveTo>
                <a:cubicBezTo>
                  <a:pt x="4324" y="3203"/>
                  <a:pt x="4324" y="3203"/>
                  <a:pt x="4324" y="3203"/>
                </a:cubicBezTo>
                <a:cubicBezTo>
                  <a:pt x="4316" y="3203"/>
                  <a:pt x="4316" y="3203"/>
                  <a:pt x="4316" y="3203"/>
                </a:cubicBezTo>
                <a:cubicBezTo>
                  <a:pt x="4324" y="3186"/>
                  <a:pt x="4316" y="3169"/>
                  <a:pt x="4307" y="3169"/>
                </a:cubicBezTo>
                <a:cubicBezTo>
                  <a:pt x="4179" y="3118"/>
                  <a:pt x="4179" y="3118"/>
                  <a:pt x="4179" y="3118"/>
                </a:cubicBezTo>
                <a:cubicBezTo>
                  <a:pt x="4162" y="3110"/>
                  <a:pt x="4154" y="3118"/>
                  <a:pt x="4145" y="3135"/>
                </a:cubicBezTo>
                <a:cubicBezTo>
                  <a:pt x="4137" y="3127"/>
                  <a:pt x="4137" y="3127"/>
                  <a:pt x="4137" y="3127"/>
                </a:cubicBezTo>
                <a:cubicBezTo>
                  <a:pt x="4179" y="3033"/>
                  <a:pt x="4179" y="3033"/>
                  <a:pt x="4179" y="3033"/>
                </a:cubicBezTo>
                <a:cubicBezTo>
                  <a:pt x="4188" y="3033"/>
                  <a:pt x="4188" y="3033"/>
                  <a:pt x="4188" y="3033"/>
                </a:cubicBezTo>
                <a:cubicBezTo>
                  <a:pt x="4179" y="3059"/>
                  <a:pt x="4179" y="3067"/>
                  <a:pt x="4196" y="3067"/>
                </a:cubicBezTo>
                <a:cubicBezTo>
                  <a:pt x="4324" y="3118"/>
                  <a:pt x="4324" y="3118"/>
                  <a:pt x="4324" y="3118"/>
                </a:cubicBezTo>
                <a:cubicBezTo>
                  <a:pt x="4333" y="3127"/>
                  <a:pt x="4350" y="3118"/>
                  <a:pt x="4350" y="3101"/>
                </a:cubicBezTo>
                <a:lnTo>
                  <a:pt x="4367" y="3110"/>
                </a:lnTo>
                <a:close/>
                <a:moveTo>
                  <a:pt x="4239" y="3391"/>
                </a:moveTo>
                <a:cubicBezTo>
                  <a:pt x="4171" y="3357"/>
                  <a:pt x="4171" y="3357"/>
                  <a:pt x="4171" y="3357"/>
                </a:cubicBezTo>
                <a:cubicBezTo>
                  <a:pt x="4171" y="3340"/>
                  <a:pt x="4171" y="3340"/>
                  <a:pt x="4171" y="3340"/>
                </a:cubicBezTo>
                <a:cubicBezTo>
                  <a:pt x="4222" y="3348"/>
                  <a:pt x="4247" y="3340"/>
                  <a:pt x="4264" y="3314"/>
                </a:cubicBezTo>
                <a:cubicBezTo>
                  <a:pt x="4273" y="3289"/>
                  <a:pt x="4264" y="3280"/>
                  <a:pt x="4247" y="3263"/>
                </a:cubicBezTo>
                <a:cubicBezTo>
                  <a:pt x="4239" y="3263"/>
                  <a:pt x="4222" y="3272"/>
                  <a:pt x="4196" y="3297"/>
                </a:cubicBezTo>
                <a:cubicBezTo>
                  <a:pt x="4162" y="3323"/>
                  <a:pt x="4137" y="3340"/>
                  <a:pt x="4111" y="3323"/>
                </a:cubicBezTo>
                <a:cubicBezTo>
                  <a:pt x="4077" y="3306"/>
                  <a:pt x="4068" y="3280"/>
                  <a:pt x="4085" y="3238"/>
                </a:cubicBezTo>
                <a:cubicBezTo>
                  <a:pt x="4094" y="3221"/>
                  <a:pt x="4102" y="3212"/>
                  <a:pt x="4111" y="3203"/>
                </a:cubicBezTo>
                <a:cubicBezTo>
                  <a:pt x="4120" y="3203"/>
                  <a:pt x="4120" y="3195"/>
                  <a:pt x="4120" y="3195"/>
                </a:cubicBezTo>
                <a:cubicBezTo>
                  <a:pt x="4120" y="3186"/>
                  <a:pt x="4120" y="3186"/>
                  <a:pt x="4120" y="3186"/>
                </a:cubicBezTo>
                <a:cubicBezTo>
                  <a:pt x="4120" y="3186"/>
                  <a:pt x="4111" y="3186"/>
                  <a:pt x="4111" y="3178"/>
                </a:cubicBezTo>
                <a:cubicBezTo>
                  <a:pt x="4120" y="3169"/>
                  <a:pt x="4120" y="3169"/>
                  <a:pt x="4120" y="3169"/>
                </a:cubicBezTo>
                <a:cubicBezTo>
                  <a:pt x="4179" y="3203"/>
                  <a:pt x="4179" y="3203"/>
                  <a:pt x="4179" y="3203"/>
                </a:cubicBezTo>
                <a:cubicBezTo>
                  <a:pt x="4179" y="3212"/>
                  <a:pt x="4179" y="3212"/>
                  <a:pt x="4179" y="3212"/>
                </a:cubicBezTo>
                <a:cubicBezTo>
                  <a:pt x="4137" y="3203"/>
                  <a:pt x="4111" y="3212"/>
                  <a:pt x="4102" y="3238"/>
                </a:cubicBezTo>
                <a:cubicBezTo>
                  <a:pt x="4094" y="3255"/>
                  <a:pt x="4094" y="3272"/>
                  <a:pt x="4111" y="3280"/>
                </a:cubicBezTo>
                <a:cubicBezTo>
                  <a:pt x="4120" y="3289"/>
                  <a:pt x="4137" y="3280"/>
                  <a:pt x="4162" y="3255"/>
                </a:cubicBezTo>
                <a:cubicBezTo>
                  <a:pt x="4196" y="3221"/>
                  <a:pt x="4222" y="3212"/>
                  <a:pt x="4247" y="3221"/>
                </a:cubicBezTo>
                <a:cubicBezTo>
                  <a:pt x="4282" y="3238"/>
                  <a:pt x="4290" y="3272"/>
                  <a:pt x="4273" y="3314"/>
                </a:cubicBezTo>
                <a:cubicBezTo>
                  <a:pt x="4273" y="3331"/>
                  <a:pt x="4256" y="3340"/>
                  <a:pt x="4247" y="3357"/>
                </a:cubicBezTo>
                <a:cubicBezTo>
                  <a:pt x="4239" y="3357"/>
                  <a:pt x="4239" y="3357"/>
                  <a:pt x="4239" y="3365"/>
                </a:cubicBezTo>
                <a:cubicBezTo>
                  <a:pt x="4239" y="3374"/>
                  <a:pt x="4239" y="3374"/>
                  <a:pt x="4239" y="3374"/>
                </a:cubicBezTo>
                <a:cubicBezTo>
                  <a:pt x="4247" y="3374"/>
                  <a:pt x="4247" y="3374"/>
                  <a:pt x="4247" y="3374"/>
                </a:cubicBezTo>
                <a:lnTo>
                  <a:pt x="4239" y="3391"/>
                </a:lnTo>
                <a:close/>
                <a:moveTo>
                  <a:pt x="4179" y="3416"/>
                </a:moveTo>
                <a:cubicBezTo>
                  <a:pt x="4179" y="3399"/>
                  <a:pt x="4179" y="3399"/>
                  <a:pt x="4179" y="3399"/>
                </a:cubicBezTo>
                <a:cubicBezTo>
                  <a:pt x="4205" y="3416"/>
                  <a:pt x="4213" y="3442"/>
                  <a:pt x="4196" y="3468"/>
                </a:cubicBezTo>
                <a:cubicBezTo>
                  <a:pt x="4179" y="3485"/>
                  <a:pt x="4162" y="3493"/>
                  <a:pt x="4137" y="3476"/>
                </a:cubicBezTo>
                <a:cubicBezTo>
                  <a:pt x="4102" y="3459"/>
                  <a:pt x="4085" y="3459"/>
                  <a:pt x="4077" y="3476"/>
                </a:cubicBezTo>
                <a:cubicBezTo>
                  <a:pt x="4128" y="3510"/>
                  <a:pt x="4128" y="3510"/>
                  <a:pt x="4128" y="3510"/>
                </a:cubicBezTo>
                <a:cubicBezTo>
                  <a:pt x="4137" y="3519"/>
                  <a:pt x="4154" y="3519"/>
                  <a:pt x="4162" y="3502"/>
                </a:cubicBezTo>
                <a:cubicBezTo>
                  <a:pt x="4171" y="3502"/>
                  <a:pt x="4171" y="3502"/>
                  <a:pt x="4171" y="3502"/>
                </a:cubicBezTo>
                <a:cubicBezTo>
                  <a:pt x="4111" y="3595"/>
                  <a:pt x="4111" y="3595"/>
                  <a:pt x="4111" y="3595"/>
                </a:cubicBezTo>
                <a:cubicBezTo>
                  <a:pt x="4102" y="3587"/>
                  <a:pt x="4102" y="3587"/>
                  <a:pt x="4102" y="3587"/>
                </a:cubicBezTo>
                <a:cubicBezTo>
                  <a:pt x="4120" y="3570"/>
                  <a:pt x="4120" y="3561"/>
                  <a:pt x="4102" y="3553"/>
                </a:cubicBezTo>
                <a:cubicBezTo>
                  <a:pt x="3983" y="3476"/>
                  <a:pt x="3983" y="3476"/>
                  <a:pt x="3983" y="3476"/>
                </a:cubicBezTo>
                <a:cubicBezTo>
                  <a:pt x="3975" y="3468"/>
                  <a:pt x="3966" y="3476"/>
                  <a:pt x="3957" y="3493"/>
                </a:cubicBezTo>
                <a:cubicBezTo>
                  <a:pt x="3940" y="3485"/>
                  <a:pt x="3940" y="3485"/>
                  <a:pt x="3940" y="3485"/>
                </a:cubicBezTo>
                <a:cubicBezTo>
                  <a:pt x="4000" y="3399"/>
                  <a:pt x="4000" y="3399"/>
                  <a:pt x="4000" y="3399"/>
                </a:cubicBezTo>
                <a:cubicBezTo>
                  <a:pt x="4026" y="3357"/>
                  <a:pt x="4051" y="3348"/>
                  <a:pt x="4085" y="3365"/>
                </a:cubicBezTo>
                <a:cubicBezTo>
                  <a:pt x="4111" y="3382"/>
                  <a:pt x="4111" y="3408"/>
                  <a:pt x="4085" y="3451"/>
                </a:cubicBezTo>
                <a:cubicBezTo>
                  <a:pt x="4085" y="3451"/>
                  <a:pt x="4085" y="3451"/>
                  <a:pt x="4085" y="3451"/>
                </a:cubicBezTo>
                <a:cubicBezTo>
                  <a:pt x="4102" y="3433"/>
                  <a:pt x="4128" y="3425"/>
                  <a:pt x="4154" y="3433"/>
                </a:cubicBezTo>
                <a:cubicBezTo>
                  <a:pt x="4179" y="3442"/>
                  <a:pt x="4188" y="3442"/>
                  <a:pt x="4188" y="3433"/>
                </a:cubicBezTo>
                <a:cubicBezTo>
                  <a:pt x="4196" y="3425"/>
                  <a:pt x="4188" y="3425"/>
                  <a:pt x="4179" y="3416"/>
                </a:cubicBezTo>
                <a:close/>
                <a:moveTo>
                  <a:pt x="4009" y="3442"/>
                </a:moveTo>
                <a:cubicBezTo>
                  <a:pt x="4060" y="3476"/>
                  <a:pt x="4060" y="3476"/>
                  <a:pt x="4060" y="3476"/>
                </a:cubicBezTo>
                <a:cubicBezTo>
                  <a:pt x="4085" y="3442"/>
                  <a:pt x="4085" y="3425"/>
                  <a:pt x="4060" y="3408"/>
                </a:cubicBezTo>
                <a:cubicBezTo>
                  <a:pt x="4034" y="3399"/>
                  <a:pt x="4017" y="3399"/>
                  <a:pt x="4009" y="3416"/>
                </a:cubicBezTo>
                <a:cubicBezTo>
                  <a:pt x="4000" y="3425"/>
                  <a:pt x="4000" y="3433"/>
                  <a:pt x="4009" y="3442"/>
                </a:cubicBezTo>
                <a:close/>
                <a:moveTo>
                  <a:pt x="3923" y="3519"/>
                </a:moveTo>
                <a:cubicBezTo>
                  <a:pt x="3975" y="3553"/>
                  <a:pt x="3975" y="3553"/>
                  <a:pt x="3975" y="3553"/>
                </a:cubicBezTo>
                <a:cubicBezTo>
                  <a:pt x="3975" y="3570"/>
                  <a:pt x="3975" y="3570"/>
                  <a:pt x="3975" y="3570"/>
                </a:cubicBezTo>
                <a:cubicBezTo>
                  <a:pt x="3932" y="3553"/>
                  <a:pt x="3906" y="3561"/>
                  <a:pt x="3881" y="3587"/>
                </a:cubicBezTo>
                <a:cubicBezTo>
                  <a:pt x="3872" y="3604"/>
                  <a:pt x="3872" y="3612"/>
                  <a:pt x="3881" y="3621"/>
                </a:cubicBezTo>
                <a:cubicBezTo>
                  <a:pt x="3932" y="3655"/>
                  <a:pt x="3932" y="3655"/>
                  <a:pt x="3932" y="3655"/>
                </a:cubicBezTo>
                <a:cubicBezTo>
                  <a:pt x="3949" y="3629"/>
                  <a:pt x="3949" y="3612"/>
                  <a:pt x="3932" y="3595"/>
                </a:cubicBezTo>
                <a:cubicBezTo>
                  <a:pt x="3932" y="3587"/>
                  <a:pt x="3932" y="3587"/>
                  <a:pt x="3932" y="3587"/>
                </a:cubicBezTo>
                <a:cubicBezTo>
                  <a:pt x="4000" y="3638"/>
                  <a:pt x="4000" y="3638"/>
                  <a:pt x="4000" y="3638"/>
                </a:cubicBezTo>
                <a:cubicBezTo>
                  <a:pt x="3992" y="3646"/>
                  <a:pt x="3992" y="3646"/>
                  <a:pt x="3992" y="3646"/>
                </a:cubicBezTo>
                <a:cubicBezTo>
                  <a:pt x="3975" y="3629"/>
                  <a:pt x="3949" y="3638"/>
                  <a:pt x="3940" y="3655"/>
                </a:cubicBezTo>
                <a:cubicBezTo>
                  <a:pt x="3992" y="3698"/>
                  <a:pt x="3992" y="3698"/>
                  <a:pt x="3992" y="3698"/>
                </a:cubicBezTo>
                <a:cubicBezTo>
                  <a:pt x="4000" y="3706"/>
                  <a:pt x="4009" y="3706"/>
                  <a:pt x="4026" y="3689"/>
                </a:cubicBezTo>
                <a:cubicBezTo>
                  <a:pt x="4043" y="3663"/>
                  <a:pt x="4043" y="3629"/>
                  <a:pt x="4017" y="3595"/>
                </a:cubicBezTo>
                <a:cubicBezTo>
                  <a:pt x="4026" y="3587"/>
                  <a:pt x="4026" y="3587"/>
                  <a:pt x="4026" y="3587"/>
                </a:cubicBezTo>
                <a:cubicBezTo>
                  <a:pt x="4085" y="3629"/>
                  <a:pt x="4085" y="3629"/>
                  <a:pt x="4085" y="3629"/>
                </a:cubicBezTo>
                <a:cubicBezTo>
                  <a:pt x="3975" y="3783"/>
                  <a:pt x="3975" y="3783"/>
                  <a:pt x="3975" y="3783"/>
                </a:cubicBezTo>
                <a:cubicBezTo>
                  <a:pt x="3966" y="3774"/>
                  <a:pt x="3966" y="3774"/>
                  <a:pt x="3966" y="3774"/>
                </a:cubicBezTo>
                <a:cubicBezTo>
                  <a:pt x="3975" y="3757"/>
                  <a:pt x="3975" y="3749"/>
                  <a:pt x="3966" y="3740"/>
                </a:cubicBezTo>
                <a:cubicBezTo>
                  <a:pt x="3855" y="3655"/>
                  <a:pt x="3855" y="3655"/>
                  <a:pt x="3855" y="3655"/>
                </a:cubicBezTo>
                <a:cubicBezTo>
                  <a:pt x="3847" y="3646"/>
                  <a:pt x="3830" y="3646"/>
                  <a:pt x="3821" y="3663"/>
                </a:cubicBezTo>
                <a:cubicBezTo>
                  <a:pt x="3812" y="3663"/>
                  <a:pt x="3812" y="3663"/>
                  <a:pt x="3812" y="3663"/>
                </a:cubicBezTo>
                <a:lnTo>
                  <a:pt x="3923" y="3519"/>
                </a:lnTo>
                <a:close/>
                <a:moveTo>
                  <a:pt x="3685" y="3808"/>
                </a:moveTo>
                <a:cubicBezTo>
                  <a:pt x="3676" y="3800"/>
                  <a:pt x="3676" y="3800"/>
                  <a:pt x="3676" y="3800"/>
                </a:cubicBezTo>
                <a:cubicBezTo>
                  <a:pt x="3736" y="3723"/>
                  <a:pt x="3736" y="3723"/>
                  <a:pt x="3736" y="3723"/>
                </a:cubicBezTo>
                <a:cubicBezTo>
                  <a:pt x="3744" y="3732"/>
                  <a:pt x="3744" y="3732"/>
                  <a:pt x="3744" y="3732"/>
                </a:cubicBezTo>
                <a:cubicBezTo>
                  <a:pt x="3736" y="3749"/>
                  <a:pt x="3727" y="3757"/>
                  <a:pt x="3736" y="3766"/>
                </a:cubicBezTo>
                <a:cubicBezTo>
                  <a:pt x="3736" y="3766"/>
                  <a:pt x="3770" y="3783"/>
                  <a:pt x="3855" y="3817"/>
                </a:cubicBezTo>
                <a:cubicBezTo>
                  <a:pt x="3855" y="3817"/>
                  <a:pt x="3855" y="3817"/>
                  <a:pt x="3855" y="3817"/>
                </a:cubicBezTo>
                <a:cubicBezTo>
                  <a:pt x="3855" y="3817"/>
                  <a:pt x="3847" y="3808"/>
                  <a:pt x="3847" y="3800"/>
                </a:cubicBezTo>
                <a:cubicBezTo>
                  <a:pt x="3812" y="3732"/>
                  <a:pt x="3795" y="3698"/>
                  <a:pt x="3795" y="3706"/>
                </a:cubicBezTo>
                <a:cubicBezTo>
                  <a:pt x="3787" y="3698"/>
                  <a:pt x="3778" y="3698"/>
                  <a:pt x="3770" y="3715"/>
                </a:cubicBezTo>
                <a:cubicBezTo>
                  <a:pt x="3761" y="3706"/>
                  <a:pt x="3761" y="3706"/>
                  <a:pt x="3761" y="3706"/>
                </a:cubicBezTo>
                <a:cubicBezTo>
                  <a:pt x="3804" y="3655"/>
                  <a:pt x="3804" y="3655"/>
                  <a:pt x="3804" y="3655"/>
                </a:cubicBezTo>
                <a:cubicBezTo>
                  <a:pt x="3812" y="3663"/>
                  <a:pt x="3812" y="3663"/>
                  <a:pt x="3812" y="3663"/>
                </a:cubicBezTo>
                <a:cubicBezTo>
                  <a:pt x="3804" y="3672"/>
                  <a:pt x="3804" y="3689"/>
                  <a:pt x="3812" y="3698"/>
                </a:cubicBezTo>
                <a:cubicBezTo>
                  <a:pt x="3889" y="3859"/>
                  <a:pt x="3889" y="3859"/>
                  <a:pt x="3889" y="3859"/>
                </a:cubicBezTo>
                <a:cubicBezTo>
                  <a:pt x="3872" y="3876"/>
                  <a:pt x="3872" y="3876"/>
                  <a:pt x="3872" y="3876"/>
                </a:cubicBezTo>
                <a:cubicBezTo>
                  <a:pt x="3710" y="3800"/>
                  <a:pt x="3710" y="3800"/>
                  <a:pt x="3710" y="3800"/>
                </a:cubicBezTo>
                <a:cubicBezTo>
                  <a:pt x="3702" y="3791"/>
                  <a:pt x="3693" y="3791"/>
                  <a:pt x="3685" y="3808"/>
                </a:cubicBezTo>
                <a:close/>
                <a:moveTo>
                  <a:pt x="3795" y="3953"/>
                </a:moveTo>
                <a:cubicBezTo>
                  <a:pt x="3710" y="4021"/>
                  <a:pt x="3710" y="4021"/>
                  <a:pt x="3710" y="4021"/>
                </a:cubicBezTo>
                <a:cubicBezTo>
                  <a:pt x="3702" y="4013"/>
                  <a:pt x="3702" y="4013"/>
                  <a:pt x="3702" y="4013"/>
                </a:cubicBezTo>
                <a:cubicBezTo>
                  <a:pt x="3719" y="4004"/>
                  <a:pt x="3719" y="3987"/>
                  <a:pt x="3710" y="3979"/>
                </a:cubicBezTo>
                <a:cubicBezTo>
                  <a:pt x="3625" y="3876"/>
                  <a:pt x="3625" y="3876"/>
                  <a:pt x="3625" y="3876"/>
                </a:cubicBezTo>
                <a:cubicBezTo>
                  <a:pt x="3616" y="3859"/>
                  <a:pt x="3599" y="3868"/>
                  <a:pt x="3582" y="3876"/>
                </a:cubicBezTo>
                <a:cubicBezTo>
                  <a:pt x="3582" y="3868"/>
                  <a:pt x="3582" y="3868"/>
                  <a:pt x="3582" y="3868"/>
                </a:cubicBezTo>
                <a:cubicBezTo>
                  <a:pt x="3659" y="3800"/>
                  <a:pt x="3659" y="3800"/>
                  <a:pt x="3659" y="3800"/>
                </a:cubicBezTo>
                <a:cubicBezTo>
                  <a:pt x="3668" y="3808"/>
                  <a:pt x="3668" y="3808"/>
                  <a:pt x="3668" y="3808"/>
                </a:cubicBezTo>
                <a:cubicBezTo>
                  <a:pt x="3650" y="3825"/>
                  <a:pt x="3650" y="3834"/>
                  <a:pt x="3659" y="3842"/>
                </a:cubicBezTo>
                <a:cubicBezTo>
                  <a:pt x="3753" y="3945"/>
                  <a:pt x="3753" y="3945"/>
                  <a:pt x="3753" y="3945"/>
                </a:cubicBezTo>
                <a:cubicBezTo>
                  <a:pt x="3761" y="3962"/>
                  <a:pt x="3770" y="3962"/>
                  <a:pt x="3787" y="3945"/>
                </a:cubicBezTo>
                <a:lnTo>
                  <a:pt x="3795" y="3953"/>
                </a:lnTo>
                <a:close/>
                <a:moveTo>
                  <a:pt x="3395" y="4013"/>
                </a:moveTo>
                <a:cubicBezTo>
                  <a:pt x="3395" y="4013"/>
                  <a:pt x="3395" y="4013"/>
                  <a:pt x="3395" y="4013"/>
                </a:cubicBezTo>
                <a:cubicBezTo>
                  <a:pt x="3395" y="4013"/>
                  <a:pt x="3395" y="4013"/>
                  <a:pt x="3395" y="4013"/>
                </a:cubicBezTo>
                <a:cubicBezTo>
                  <a:pt x="3378" y="4030"/>
                  <a:pt x="3378" y="4038"/>
                  <a:pt x="3386" y="4047"/>
                </a:cubicBezTo>
                <a:cubicBezTo>
                  <a:pt x="3429" y="4141"/>
                  <a:pt x="3429" y="4141"/>
                  <a:pt x="3429" y="4141"/>
                </a:cubicBezTo>
                <a:cubicBezTo>
                  <a:pt x="3446" y="4183"/>
                  <a:pt x="3437" y="4209"/>
                  <a:pt x="3386" y="4234"/>
                </a:cubicBezTo>
                <a:cubicBezTo>
                  <a:pt x="3343" y="4251"/>
                  <a:pt x="3318" y="4251"/>
                  <a:pt x="3301" y="4217"/>
                </a:cubicBezTo>
                <a:cubicBezTo>
                  <a:pt x="3241" y="4115"/>
                  <a:pt x="3241" y="4115"/>
                  <a:pt x="3241" y="4115"/>
                </a:cubicBezTo>
                <a:cubicBezTo>
                  <a:pt x="3241" y="4098"/>
                  <a:pt x="3233" y="4098"/>
                  <a:pt x="3216" y="4106"/>
                </a:cubicBezTo>
                <a:cubicBezTo>
                  <a:pt x="3207" y="4098"/>
                  <a:pt x="3207" y="4098"/>
                  <a:pt x="3207" y="4098"/>
                </a:cubicBezTo>
                <a:cubicBezTo>
                  <a:pt x="3301" y="4055"/>
                  <a:pt x="3301" y="4055"/>
                  <a:pt x="3301" y="4055"/>
                </a:cubicBezTo>
                <a:cubicBezTo>
                  <a:pt x="3301" y="4064"/>
                  <a:pt x="3301" y="4064"/>
                  <a:pt x="3301" y="4064"/>
                </a:cubicBezTo>
                <a:cubicBezTo>
                  <a:pt x="3284" y="4072"/>
                  <a:pt x="3275" y="4081"/>
                  <a:pt x="3284" y="4098"/>
                </a:cubicBezTo>
                <a:cubicBezTo>
                  <a:pt x="3343" y="4200"/>
                  <a:pt x="3343" y="4200"/>
                  <a:pt x="3343" y="4200"/>
                </a:cubicBezTo>
                <a:cubicBezTo>
                  <a:pt x="3352" y="4226"/>
                  <a:pt x="3369" y="4226"/>
                  <a:pt x="3395" y="4217"/>
                </a:cubicBezTo>
                <a:cubicBezTo>
                  <a:pt x="3429" y="4200"/>
                  <a:pt x="3429" y="4183"/>
                  <a:pt x="3420" y="4149"/>
                </a:cubicBezTo>
                <a:cubicBezTo>
                  <a:pt x="3369" y="4055"/>
                  <a:pt x="3369" y="4055"/>
                  <a:pt x="3369" y="4055"/>
                </a:cubicBezTo>
                <a:cubicBezTo>
                  <a:pt x="3369" y="4047"/>
                  <a:pt x="3352" y="4038"/>
                  <a:pt x="3326" y="4047"/>
                </a:cubicBezTo>
                <a:cubicBezTo>
                  <a:pt x="3326" y="4038"/>
                  <a:pt x="3326" y="4038"/>
                  <a:pt x="3326" y="4038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446" y="3962"/>
                  <a:pt x="3446" y="3962"/>
                  <a:pt x="3446" y="3962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548" y="3936"/>
                  <a:pt x="3548" y="3936"/>
                  <a:pt x="3548" y="3936"/>
                </a:cubicBezTo>
                <a:cubicBezTo>
                  <a:pt x="3540" y="3919"/>
                  <a:pt x="3531" y="3919"/>
                  <a:pt x="3505" y="3936"/>
                </a:cubicBezTo>
                <a:cubicBezTo>
                  <a:pt x="3505" y="3928"/>
                  <a:pt x="3505" y="3928"/>
                  <a:pt x="3505" y="3928"/>
                </a:cubicBezTo>
                <a:cubicBezTo>
                  <a:pt x="3565" y="3885"/>
                  <a:pt x="3565" y="3885"/>
                  <a:pt x="3565" y="3885"/>
                </a:cubicBezTo>
                <a:cubicBezTo>
                  <a:pt x="3565" y="3893"/>
                  <a:pt x="3565" y="3893"/>
                  <a:pt x="3565" y="3893"/>
                </a:cubicBezTo>
                <a:cubicBezTo>
                  <a:pt x="3557" y="3902"/>
                  <a:pt x="3548" y="3919"/>
                  <a:pt x="3565" y="3928"/>
                </a:cubicBezTo>
                <a:cubicBezTo>
                  <a:pt x="3659" y="4055"/>
                  <a:pt x="3659" y="4055"/>
                  <a:pt x="3659" y="4055"/>
                </a:cubicBezTo>
                <a:cubicBezTo>
                  <a:pt x="3633" y="4072"/>
                  <a:pt x="3633" y="4072"/>
                  <a:pt x="3633" y="4072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531" y="4115"/>
                  <a:pt x="3531" y="4115"/>
                  <a:pt x="3531" y="4115"/>
                </a:cubicBezTo>
                <a:cubicBezTo>
                  <a:pt x="3531" y="4132"/>
                  <a:pt x="3548" y="4132"/>
                  <a:pt x="3565" y="4115"/>
                </a:cubicBezTo>
                <a:cubicBezTo>
                  <a:pt x="3574" y="4124"/>
                  <a:pt x="3574" y="4124"/>
                  <a:pt x="3574" y="4124"/>
                </a:cubicBezTo>
                <a:cubicBezTo>
                  <a:pt x="3505" y="4166"/>
                  <a:pt x="3505" y="4166"/>
                  <a:pt x="3505" y="4166"/>
                </a:cubicBezTo>
                <a:cubicBezTo>
                  <a:pt x="3505" y="4158"/>
                  <a:pt x="3505" y="4158"/>
                  <a:pt x="3505" y="4158"/>
                </a:cubicBezTo>
                <a:cubicBezTo>
                  <a:pt x="3523" y="4149"/>
                  <a:pt x="3523" y="4141"/>
                  <a:pt x="3514" y="4124"/>
                </a:cubicBezTo>
                <a:cubicBezTo>
                  <a:pt x="3429" y="4013"/>
                  <a:pt x="3429" y="4013"/>
                  <a:pt x="3429" y="4013"/>
                </a:cubicBezTo>
                <a:cubicBezTo>
                  <a:pt x="3429" y="4004"/>
                  <a:pt x="3412" y="4004"/>
                  <a:pt x="3395" y="4013"/>
                </a:cubicBezTo>
                <a:close/>
                <a:moveTo>
                  <a:pt x="3122" y="4132"/>
                </a:moveTo>
                <a:cubicBezTo>
                  <a:pt x="3147" y="4200"/>
                  <a:pt x="3147" y="4200"/>
                  <a:pt x="3147" y="4200"/>
                </a:cubicBezTo>
                <a:cubicBezTo>
                  <a:pt x="3139" y="4209"/>
                  <a:pt x="3139" y="4209"/>
                  <a:pt x="3139" y="4209"/>
                </a:cubicBezTo>
                <a:cubicBezTo>
                  <a:pt x="3113" y="4175"/>
                  <a:pt x="3079" y="4158"/>
                  <a:pt x="3054" y="4166"/>
                </a:cubicBezTo>
                <a:cubicBezTo>
                  <a:pt x="3019" y="4183"/>
                  <a:pt x="3019" y="4217"/>
                  <a:pt x="3036" y="4268"/>
                </a:cubicBezTo>
                <a:cubicBezTo>
                  <a:pt x="3054" y="4328"/>
                  <a:pt x="3088" y="4354"/>
                  <a:pt x="3122" y="4336"/>
                </a:cubicBezTo>
                <a:cubicBezTo>
                  <a:pt x="3156" y="4328"/>
                  <a:pt x="3173" y="4294"/>
                  <a:pt x="3156" y="4251"/>
                </a:cubicBezTo>
                <a:cubicBezTo>
                  <a:pt x="3173" y="4251"/>
                  <a:pt x="3173" y="4251"/>
                  <a:pt x="3173" y="4251"/>
                </a:cubicBezTo>
                <a:cubicBezTo>
                  <a:pt x="3190" y="4302"/>
                  <a:pt x="3173" y="4336"/>
                  <a:pt x="3122" y="4354"/>
                </a:cubicBezTo>
                <a:cubicBezTo>
                  <a:pt x="3054" y="4371"/>
                  <a:pt x="3011" y="4354"/>
                  <a:pt x="2985" y="4285"/>
                </a:cubicBezTo>
                <a:cubicBezTo>
                  <a:pt x="2968" y="4226"/>
                  <a:pt x="2994" y="4183"/>
                  <a:pt x="3045" y="4158"/>
                </a:cubicBezTo>
                <a:cubicBezTo>
                  <a:pt x="3062" y="4149"/>
                  <a:pt x="3088" y="4149"/>
                  <a:pt x="3105" y="4158"/>
                </a:cubicBezTo>
                <a:cubicBezTo>
                  <a:pt x="3113" y="4141"/>
                  <a:pt x="3113" y="4141"/>
                  <a:pt x="3113" y="4141"/>
                </a:cubicBezTo>
                <a:lnTo>
                  <a:pt x="3122" y="4132"/>
                </a:lnTo>
                <a:close/>
                <a:moveTo>
                  <a:pt x="2977" y="4396"/>
                </a:moveTo>
                <a:cubicBezTo>
                  <a:pt x="2874" y="4422"/>
                  <a:pt x="2874" y="4422"/>
                  <a:pt x="2874" y="4422"/>
                </a:cubicBezTo>
                <a:cubicBezTo>
                  <a:pt x="2866" y="4405"/>
                  <a:pt x="2866" y="4405"/>
                  <a:pt x="2866" y="4405"/>
                </a:cubicBezTo>
                <a:cubicBezTo>
                  <a:pt x="2891" y="4405"/>
                  <a:pt x="2900" y="4396"/>
                  <a:pt x="2891" y="4379"/>
                </a:cubicBezTo>
                <a:cubicBezTo>
                  <a:pt x="2857" y="4243"/>
                  <a:pt x="2857" y="4243"/>
                  <a:pt x="2857" y="4243"/>
                </a:cubicBezTo>
                <a:cubicBezTo>
                  <a:pt x="2857" y="4234"/>
                  <a:pt x="2849" y="4226"/>
                  <a:pt x="2832" y="4234"/>
                </a:cubicBezTo>
                <a:cubicBezTo>
                  <a:pt x="2823" y="4226"/>
                  <a:pt x="2823" y="4226"/>
                  <a:pt x="2823" y="4226"/>
                </a:cubicBezTo>
                <a:cubicBezTo>
                  <a:pt x="2934" y="4200"/>
                  <a:pt x="2934" y="4200"/>
                  <a:pt x="2934" y="4200"/>
                </a:cubicBezTo>
                <a:cubicBezTo>
                  <a:pt x="2934" y="4209"/>
                  <a:pt x="2934" y="4209"/>
                  <a:pt x="2934" y="4209"/>
                </a:cubicBezTo>
                <a:cubicBezTo>
                  <a:pt x="2909" y="4217"/>
                  <a:pt x="2909" y="4226"/>
                  <a:pt x="2909" y="4234"/>
                </a:cubicBezTo>
                <a:cubicBezTo>
                  <a:pt x="2943" y="4371"/>
                  <a:pt x="2943" y="4371"/>
                  <a:pt x="2943" y="4371"/>
                </a:cubicBezTo>
                <a:cubicBezTo>
                  <a:pt x="2943" y="4388"/>
                  <a:pt x="2951" y="4388"/>
                  <a:pt x="2977" y="4388"/>
                </a:cubicBezTo>
                <a:lnTo>
                  <a:pt x="2977" y="4396"/>
                </a:lnTo>
                <a:close/>
                <a:moveTo>
                  <a:pt x="2602" y="4268"/>
                </a:moveTo>
                <a:cubicBezTo>
                  <a:pt x="2602" y="4260"/>
                  <a:pt x="2602" y="4260"/>
                  <a:pt x="2602" y="4260"/>
                </a:cubicBezTo>
                <a:cubicBezTo>
                  <a:pt x="2670" y="4251"/>
                  <a:pt x="2670" y="4251"/>
                  <a:pt x="2670" y="4251"/>
                </a:cubicBezTo>
                <a:cubicBezTo>
                  <a:pt x="2781" y="4371"/>
                  <a:pt x="2781" y="4371"/>
                  <a:pt x="2781" y="4371"/>
                </a:cubicBezTo>
                <a:cubicBezTo>
                  <a:pt x="2789" y="4371"/>
                  <a:pt x="2789" y="4371"/>
                  <a:pt x="2789" y="4371"/>
                </a:cubicBezTo>
                <a:cubicBezTo>
                  <a:pt x="2772" y="4268"/>
                  <a:pt x="2772" y="4268"/>
                  <a:pt x="2772" y="4268"/>
                </a:cubicBezTo>
                <a:cubicBezTo>
                  <a:pt x="2772" y="4260"/>
                  <a:pt x="2764" y="4251"/>
                  <a:pt x="2738" y="4251"/>
                </a:cubicBezTo>
                <a:cubicBezTo>
                  <a:pt x="2738" y="4243"/>
                  <a:pt x="2738" y="4243"/>
                  <a:pt x="2738" y="4243"/>
                </a:cubicBezTo>
                <a:cubicBezTo>
                  <a:pt x="2806" y="4234"/>
                  <a:pt x="2806" y="4234"/>
                  <a:pt x="2806" y="4234"/>
                </a:cubicBezTo>
                <a:cubicBezTo>
                  <a:pt x="2815" y="4243"/>
                  <a:pt x="2815" y="4243"/>
                  <a:pt x="2815" y="4243"/>
                </a:cubicBezTo>
                <a:cubicBezTo>
                  <a:pt x="2789" y="4251"/>
                  <a:pt x="2789" y="4260"/>
                  <a:pt x="2789" y="4268"/>
                </a:cubicBezTo>
                <a:cubicBezTo>
                  <a:pt x="2806" y="4439"/>
                  <a:pt x="2806" y="4439"/>
                  <a:pt x="2806" y="4439"/>
                </a:cubicBezTo>
                <a:cubicBezTo>
                  <a:pt x="2781" y="4439"/>
                  <a:pt x="2781" y="4439"/>
                  <a:pt x="2781" y="4439"/>
                </a:cubicBezTo>
                <a:cubicBezTo>
                  <a:pt x="2653" y="4294"/>
                  <a:pt x="2653" y="4294"/>
                  <a:pt x="2653" y="4294"/>
                </a:cubicBezTo>
                <a:cubicBezTo>
                  <a:pt x="2653" y="4302"/>
                  <a:pt x="2653" y="4302"/>
                  <a:pt x="2653" y="4302"/>
                </a:cubicBezTo>
                <a:cubicBezTo>
                  <a:pt x="2661" y="4422"/>
                  <a:pt x="2661" y="4422"/>
                  <a:pt x="2661" y="4422"/>
                </a:cubicBezTo>
                <a:cubicBezTo>
                  <a:pt x="2661" y="4439"/>
                  <a:pt x="2678" y="4439"/>
                  <a:pt x="2704" y="4439"/>
                </a:cubicBezTo>
                <a:cubicBezTo>
                  <a:pt x="2704" y="4447"/>
                  <a:pt x="2704" y="4447"/>
                  <a:pt x="2704" y="4447"/>
                </a:cubicBezTo>
                <a:cubicBezTo>
                  <a:pt x="2627" y="4456"/>
                  <a:pt x="2627" y="4456"/>
                  <a:pt x="2627" y="4456"/>
                </a:cubicBezTo>
                <a:cubicBezTo>
                  <a:pt x="2627" y="4447"/>
                  <a:pt x="2627" y="4447"/>
                  <a:pt x="2627" y="4447"/>
                </a:cubicBezTo>
                <a:cubicBezTo>
                  <a:pt x="2644" y="4447"/>
                  <a:pt x="2653" y="4439"/>
                  <a:pt x="2653" y="4422"/>
                </a:cubicBezTo>
                <a:cubicBezTo>
                  <a:pt x="2636" y="4285"/>
                  <a:pt x="2636" y="4285"/>
                  <a:pt x="2636" y="4285"/>
                </a:cubicBezTo>
                <a:cubicBezTo>
                  <a:pt x="2636" y="4268"/>
                  <a:pt x="2619" y="4268"/>
                  <a:pt x="2602" y="4268"/>
                </a:cubicBezTo>
                <a:close/>
                <a:moveTo>
                  <a:pt x="2439" y="4354"/>
                </a:moveTo>
                <a:cubicBezTo>
                  <a:pt x="2508" y="4354"/>
                  <a:pt x="2508" y="4354"/>
                  <a:pt x="2508" y="4354"/>
                </a:cubicBezTo>
                <a:cubicBezTo>
                  <a:pt x="2508" y="4294"/>
                  <a:pt x="2508" y="4294"/>
                  <a:pt x="2508" y="4294"/>
                </a:cubicBezTo>
                <a:cubicBezTo>
                  <a:pt x="2508" y="4277"/>
                  <a:pt x="2499" y="4277"/>
                  <a:pt x="2482" y="4277"/>
                </a:cubicBezTo>
                <a:cubicBezTo>
                  <a:pt x="2474" y="4260"/>
                  <a:pt x="2474" y="4260"/>
                  <a:pt x="2474" y="4260"/>
                </a:cubicBezTo>
                <a:cubicBezTo>
                  <a:pt x="2584" y="4260"/>
                  <a:pt x="2584" y="4260"/>
                  <a:pt x="2584" y="4260"/>
                </a:cubicBezTo>
                <a:cubicBezTo>
                  <a:pt x="2584" y="4268"/>
                  <a:pt x="2584" y="4268"/>
                  <a:pt x="2584" y="4268"/>
                </a:cubicBezTo>
                <a:cubicBezTo>
                  <a:pt x="2559" y="4268"/>
                  <a:pt x="2550" y="4277"/>
                  <a:pt x="2550" y="4294"/>
                </a:cubicBezTo>
                <a:cubicBezTo>
                  <a:pt x="2559" y="4430"/>
                  <a:pt x="2559" y="4430"/>
                  <a:pt x="2559" y="4430"/>
                </a:cubicBezTo>
                <a:cubicBezTo>
                  <a:pt x="2559" y="4447"/>
                  <a:pt x="2567" y="4447"/>
                  <a:pt x="2593" y="4447"/>
                </a:cubicBezTo>
                <a:cubicBezTo>
                  <a:pt x="2593" y="4456"/>
                  <a:pt x="2593" y="4456"/>
                  <a:pt x="2593" y="4456"/>
                </a:cubicBezTo>
                <a:cubicBezTo>
                  <a:pt x="2491" y="4464"/>
                  <a:pt x="2491" y="4464"/>
                  <a:pt x="2491" y="4464"/>
                </a:cubicBezTo>
                <a:cubicBezTo>
                  <a:pt x="2491" y="4456"/>
                  <a:pt x="2491" y="4456"/>
                  <a:pt x="2491" y="4456"/>
                </a:cubicBezTo>
                <a:cubicBezTo>
                  <a:pt x="2508" y="4456"/>
                  <a:pt x="2516" y="4447"/>
                  <a:pt x="2508" y="4430"/>
                </a:cubicBezTo>
                <a:cubicBezTo>
                  <a:pt x="2508" y="4362"/>
                  <a:pt x="2508" y="4362"/>
                  <a:pt x="2508" y="4362"/>
                </a:cubicBezTo>
                <a:cubicBezTo>
                  <a:pt x="2439" y="4371"/>
                  <a:pt x="2439" y="4371"/>
                  <a:pt x="2439" y="4371"/>
                </a:cubicBezTo>
                <a:cubicBezTo>
                  <a:pt x="2448" y="4439"/>
                  <a:pt x="2448" y="4439"/>
                  <a:pt x="2448" y="4439"/>
                </a:cubicBezTo>
                <a:cubicBezTo>
                  <a:pt x="2448" y="4447"/>
                  <a:pt x="2457" y="4456"/>
                  <a:pt x="2474" y="4456"/>
                </a:cubicBezTo>
                <a:cubicBezTo>
                  <a:pt x="2474" y="4464"/>
                  <a:pt x="2474" y="4464"/>
                  <a:pt x="2474" y="4464"/>
                </a:cubicBezTo>
                <a:cubicBezTo>
                  <a:pt x="2371" y="4473"/>
                  <a:pt x="2371" y="4473"/>
                  <a:pt x="2371" y="4473"/>
                </a:cubicBezTo>
                <a:cubicBezTo>
                  <a:pt x="2371" y="4456"/>
                  <a:pt x="2371" y="4456"/>
                  <a:pt x="2371" y="4456"/>
                </a:cubicBezTo>
                <a:cubicBezTo>
                  <a:pt x="2388" y="4456"/>
                  <a:pt x="2397" y="4456"/>
                  <a:pt x="2397" y="4439"/>
                </a:cubicBezTo>
                <a:cubicBezTo>
                  <a:pt x="2388" y="4302"/>
                  <a:pt x="2388" y="4302"/>
                  <a:pt x="2388" y="4302"/>
                </a:cubicBezTo>
                <a:cubicBezTo>
                  <a:pt x="2388" y="4285"/>
                  <a:pt x="2380" y="4277"/>
                  <a:pt x="2363" y="4277"/>
                </a:cubicBezTo>
                <a:cubicBezTo>
                  <a:pt x="2363" y="4268"/>
                  <a:pt x="2363" y="4268"/>
                  <a:pt x="2363" y="4268"/>
                </a:cubicBezTo>
                <a:cubicBezTo>
                  <a:pt x="2465" y="4260"/>
                  <a:pt x="2465" y="4260"/>
                  <a:pt x="2465" y="4260"/>
                </a:cubicBezTo>
                <a:cubicBezTo>
                  <a:pt x="2465" y="4277"/>
                  <a:pt x="2465" y="4277"/>
                  <a:pt x="2465" y="4277"/>
                </a:cubicBezTo>
                <a:cubicBezTo>
                  <a:pt x="2448" y="4277"/>
                  <a:pt x="2439" y="4285"/>
                  <a:pt x="2439" y="4294"/>
                </a:cubicBezTo>
                <a:lnTo>
                  <a:pt x="2439" y="4354"/>
                </a:lnTo>
                <a:close/>
                <a:moveTo>
                  <a:pt x="2346" y="4268"/>
                </a:moveTo>
                <a:cubicBezTo>
                  <a:pt x="2337" y="4336"/>
                  <a:pt x="2337" y="4336"/>
                  <a:pt x="2337" y="4336"/>
                </a:cubicBezTo>
                <a:cubicBezTo>
                  <a:pt x="2329" y="4336"/>
                  <a:pt x="2329" y="4336"/>
                  <a:pt x="2329" y="4336"/>
                </a:cubicBezTo>
                <a:cubicBezTo>
                  <a:pt x="2312" y="4294"/>
                  <a:pt x="2295" y="4268"/>
                  <a:pt x="2269" y="4268"/>
                </a:cubicBezTo>
                <a:cubicBezTo>
                  <a:pt x="2235" y="4260"/>
                  <a:pt x="2209" y="4285"/>
                  <a:pt x="2201" y="4354"/>
                </a:cubicBezTo>
                <a:cubicBezTo>
                  <a:pt x="2201" y="4405"/>
                  <a:pt x="2209" y="4439"/>
                  <a:pt x="2252" y="4447"/>
                </a:cubicBezTo>
                <a:cubicBezTo>
                  <a:pt x="2295" y="4447"/>
                  <a:pt x="2312" y="4430"/>
                  <a:pt x="2320" y="4388"/>
                </a:cubicBezTo>
                <a:cubicBezTo>
                  <a:pt x="2337" y="4388"/>
                  <a:pt x="2337" y="4388"/>
                  <a:pt x="2337" y="4388"/>
                </a:cubicBezTo>
                <a:cubicBezTo>
                  <a:pt x="2329" y="4439"/>
                  <a:pt x="2295" y="4464"/>
                  <a:pt x="2243" y="4456"/>
                </a:cubicBezTo>
                <a:cubicBezTo>
                  <a:pt x="2175" y="4447"/>
                  <a:pt x="2150" y="4405"/>
                  <a:pt x="2150" y="4345"/>
                </a:cubicBezTo>
                <a:cubicBezTo>
                  <a:pt x="2167" y="4277"/>
                  <a:pt x="2201" y="4251"/>
                  <a:pt x="2269" y="4251"/>
                </a:cubicBezTo>
                <a:cubicBezTo>
                  <a:pt x="2286" y="4251"/>
                  <a:pt x="2303" y="4260"/>
                  <a:pt x="2320" y="4277"/>
                </a:cubicBezTo>
                <a:cubicBezTo>
                  <a:pt x="2337" y="4268"/>
                  <a:pt x="2337" y="4268"/>
                  <a:pt x="2337" y="4268"/>
                </a:cubicBezTo>
                <a:lnTo>
                  <a:pt x="2346" y="4268"/>
                </a:lnTo>
                <a:close/>
                <a:moveTo>
                  <a:pt x="2124" y="4234"/>
                </a:moveTo>
                <a:cubicBezTo>
                  <a:pt x="2115" y="4311"/>
                  <a:pt x="2115" y="4311"/>
                  <a:pt x="2115" y="4311"/>
                </a:cubicBezTo>
                <a:cubicBezTo>
                  <a:pt x="2098" y="4302"/>
                  <a:pt x="2098" y="4302"/>
                  <a:pt x="2098" y="4302"/>
                </a:cubicBezTo>
                <a:cubicBezTo>
                  <a:pt x="2098" y="4268"/>
                  <a:pt x="2081" y="4243"/>
                  <a:pt x="2047" y="4234"/>
                </a:cubicBezTo>
                <a:cubicBezTo>
                  <a:pt x="2030" y="4226"/>
                  <a:pt x="2022" y="4234"/>
                  <a:pt x="2022" y="4243"/>
                </a:cubicBezTo>
                <a:cubicBezTo>
                  <a:pt x="2005" y="4302"/>
                  <a:pt x="2005" y="4302"/>
                  <a:pt x="2005" y="4302"/>
                </a:cubicBezTo>
                <a:cubicBezTo>
                  <a:pt x="2030" y="4311"/>
                  <a:pt x="2047" y="4302"/>
                  <a:pt x="2056" y="4277"/>
                </a:cubicBezTo>
                <a:cubicBezTo>
                  <a:pt x="2073" y="4277"/>
                  <a:pt x="2073" y="4277"/>
                  <a:pt x="2073" y="4277"/>
                </a:cubicBezTo>
                <a:cubicBezTo>
                  <a:pt x="2047" y="4362"/>
                  <a:pt x="2047" y="4362"/>
                  <a:pt x="2047" y="4362"/>
                </a:cubicBezTo>
                <a:cubicBezTo>
                  <a:pt x="2039" y="4354"/>
                  <a:pt x="2039" y="4354"/>
                  <a:pt x="2039" y="4354"/>
                </a:cubicBezTo>
                <a:cubicBezTo>
                  <a:pt x="2039" y="4328"/>
                  <a:pt x="2030" y="4319"/>
                  <a:pt x="2005" y="4311"/>
                </a:cubicBezTo>
                <a:cubicBezTo>
                  <a:pt x="1987" y="4379"/>
                  <a:pt x="1987" y="4379"/>
                  <a:pt x="1987" y="4379"/>
                </a:cubicBezTo>
                <a:cubicBezTo>
                  <a:pt x="1979" y="4388"/>
                  <a:pt x="1987" y="4396"/>
                  <a:pt x="2005" y="4405"/>
                </a:cubicBezTo>
                <a:cubicBezTo>
                  <a:pt x="2039" y="4413"/>
                  <a:pt x="2073" y="4396"/>
                  <a:pt x="2090" y="4362"/>
                </a:cubicBezTo>
                <a:cubicBezTo>
                  <a:pt x="2107" y="4362"/>
                  <a:pt x="2107" y="4362"/>
                  <a:pt x="2107" y="4362"/>
                </a:cubicBezTo>
                <a:cubicBezTo>
                  <a:pt x="2081" y="4439"/>
                  <a:pt x="2081" y="4439"/>
                  <a:pt x="2081" y="4439"/>
                </a:cubicBezTo>
                <a:cubicBezTo>
                  <a:pt x="1902" y="4388"/>
                  <a:pt x="1902" y="4388"/>
                  <a:pt x="1902" y="4388"/>
                </a:cubicBezTo>
                <a:cubicBezTo>
                  <a:pt x="1902" y="4379"/>
                  <a:pt x="1902" y="4379"/>
                  <a:pt x="1902" y="4379"/>
                </a:cubicBezTo>
                <a:cubicBezTo>
                  <a:pt x="1928" y="4388"/>
                  <a:pt x="1936" y="4379"/>
                  <a:pt x="1936" y="4371"/>
                </a:cubicBezTo>
                <a:cubicBezTo>
                  <a:pt x="1970" y="4234"/>
                  <a:pt x="1970" y="4234"/>
                  <a:pt x="1970" y="4234"/>
                </a:cubicBezTo>
                <a:cubicBezTo>
                  <a:pt x="1979" y="4217"/>
                  <a:pt x="1970" y="4209"/>
                  <a:pt x="1945" y="4209"/>
                </a:cubicBezTo>
                <a:cubicBezTo>
                  <a:pt x="1953" y="4192"/>
                  <a:pt x="1953" y="4192"/>
                  <a:pt x="1953" y="4192"/>
                </a:cubicBezTo>
                <a:lnTo>
                  <a:pt x="2124" y="4234"/>
                </a:lnTo>
                <a:close/>
                <a:moveTo>
                  <a:pt x="1757" y="4132"/>
                </a:moveTo>
                <a:cubicBezTo>
                  <a:pt x="1936" y="4192"/>
                  <a:pt x="1936" y="4192"/>
                  <a:pt x="1936" y="4192"/>
                </a:cubicBezTo>
                <a:cubicBezTo>
                  <a:pt x="1911" y="4260"/>
                  <a:pt x="1911" y="4260"/>
                  <a:pt x="1911" y="4260"/>
                </a:cubicBezTo>
                <a:cubicBezTo>
                  <a:pt x="1902" y="4260"/>
                  <a:pt x="1902" y="4260"/>
                  <a:pt x="1902" y="4260"/>
                </a:cubicBezTo>
                <a:cubicBezTo>
                  <a:pt x="1902" y="4217"/>
                  <a:pt x="1894" y="4192"/>
                  <a:pt x="1860" y="4183"/>
                </a:cubicBezTo>
                <a:cubicBezTo>
                  <a:pt x="1808" y="4336"/>
                  <a:pt x="1808" y="4336"/>
                  <a:pt x="1808" y="4336"/>
                </a:cubicBezTo>
                <a:cubicBezTo>
                  <a:pt x="1808" y="4345"/>
                  <a:pt x="1817" y="4354"/>
                  <a:pt x="1834" y="4362"/>
                </a:cubicBezTo>
                <a:cubicBezTo>
                  <a:pt x="1834" y="4371"/>
                  <a:pt x="1834" y="4371"/>
                  <a:pt x="1834" y="4371"/>
                </a:cubicBezTo>
                <a:cubicBezTo>
                  <a:pt x="1723" y="4336"/>
                  <a:pt x="1723" y="4336"/>
                  <a:pt x="1723" y="4336"/>
                </a:cubicBezTo>
                <a:cubicBezTo>
                  <a:pt x="1732" y="4328"/>
                  <a:pt x="1732" y="4328"/>
                  <a:pt x="1732" y="4328"/>
                </a:cubicBezTo>
                <a:cubicBezTo>
                  <a:pt x="1749" y="4336"/>
                  <a:pt x="1766" y="4328"/>
                  <a:pt x="1766" y="4319"/>
                </a:cubicBezTo>
                <a:cubicBezTo>
                  <a:pt x="1817" y="4166"/>
                  <a:pt x="1817" y="4166"/>
                  <a:pt x="1817" y="4166"/>
                </a:cubicBezTo>
                <a:cubicBezTo>
                  <a:pt x="1791" y="4158"/>
                  <a:pt x="1766" y="4175"/>
                  <a:pt x="1740" y="4200"/>
                </a:cubicBezTo>
                <a:cubicBezTo>
                  <a:pt x="1732" y="4200"/>
                  <a:pt x="1732" y="4200"/>
                  <a:pt x="1732" y="4200"/>
                </a:cubicBezTo>
                <a:lnTo>
                  <a:pt x="1757" y="4132"/>
                </a:lnTo>
                <a:close/>
                <a:moveTo>
                  <a:pt x="1570" y="4064"/>
                </a:moveTo>
                <a:cubicBezTo>
                  <a:pt x="1578" y="4047"/>
                  <a:pt x="1578" y="4047"/>
                  <a:pt x="1578" y="4047"/>
                </a:cubicBezTo>
                <a:cubicBezTo>
                  <a:pt x="1663" y="4089"/>
                  <a:pt x="1663" y="4089"/>
                  <a:pt x="1663" y="4089"/>
                </a:cubicBezTo>
                <a:cubicBezTo>
                  <a:pt x="1655" y="4098"/>
                  <a:pt x="1655" y="4098"/>
                  <a:pt x="1655" y="4098"/>
                </a:cubicBezTo>
                <a:cubicBezTo>
                  <a:pt x="1646" y="4089"/>
                  <a:pt x="1638" y="4089"/>
                  <a:pt x="1638" y="4098"/>
                </a:cubicBezTo>
                <a:cubicBezTo>
                  <a:pt x="1629" y="4098"/>
                  <a:pt x="1629" y="4106"/>
                  <a:pt x="1629" y="4115"/>
                </a:cubicBezTo>
                <a:cubicBezTo>
                  <a:pt x="1629" y="4115"/>
                  <a:pt x="1629" y="4115"/>
                  <a:pt x="1629" y="4115"/>
                </a:cubicBezTo>
                <a:cubicBezTo>
                  <a:pt x="1638" y="4183"/>
                  <a:pt x="1638" y="4183"/>
                  <a:pt x="1638" y="4183"/>
                </a:cubicBezTo>
                <a:cubicBezTo>
                  <a:pt x="1689" y="4141"/>
                  <a:pt x="1689" y="4141"/>
                  <a:pt x="1689" y="4141"/>
                </a:cubicBezTo>
                <a:cubicBezTo>
                  <a:pt x="1698" y="4132"/>
                  <a:pt x="1698" y="4132"/>
                  <a:pt x="1698" y="4132"/>
                </a:cubicBezTo>
                <a:cubicBezTo>
                  <a:pt x="1698" y="4124"/>
                  <a:pt x="1689" y="4115"/>
                  <a:pt x="1680" y="4106"/>
                </a:cubicBezTo>
                <a:cubicBezTo>
                  <a:pt x="1680" y="4098"/>
                  <a:pt x="1680" y="4098"/>
                  <a:pt x="1680" y="4098"/>
                </a:cubicBezTo>
                <a:cubicBezTo>
                  <a:pt x="1749" y="4124"/>
                  <a:pt x="1749" y="4124"/>
                  <a:pt x="1749" y="4124"/>
                </a:cubicBezTo>
                <a:cubicBezTo>
                  <a:pt x="1749" y="4141"/>
                  <a:pt x="1749" y="4141"/>
                  <a:pt x="1749" y="4141"/>
                </a:cubicBezTo>
                <a:cubicBezTo>
                  <a:pt x="1732" y="4132"/>
                  <a:pt x="1715" y="4132"/>
                  <a:pt x="1706" y="4141"/>
                </a:cubicBezTo>
                <a:cubicBezTo>
                  <a:pt x="1638" y="4209"/>
                  <a:pt x="1638" y="4209"/>
                  <a:pt x="1638" y="4209"/>
                </a:cubicBezTo>
                <a:cubicBezTo>
                  <a:pt x="1612" y="4251"/>
                  <a:pt x="1612" y="4251"/>
                  <a:pt x="1612" y="4251"/>
                </a:cubicBezTo>
                <a:cubicBezTo>
                  <a:pt x="1604" y="4268"/>
                  <a:pt x="1612" y="4277"/>
                  <a:pt x="1638" y="4285"/>
                </a:cubicBezTo>
                <a:cubicBezTo>
                  <a:pt x="1629" y="4294"/>
                  <a:pt x="1629" y="4294"/>
                  <a:pt x="1629" y="4294"/>
                </a:cubicBezTo>
                <a:cubicBezTo>
                  <a:pt x="1527" y="4251"/>
                  <a:pt x="1527" y="4251"/>
                  <a:pt x="1527" y="4251"/>
                </a:cubicBezTo>
                <a:cubicBezTo>
                  <a:pt x="1536" y="4234"/>
                  <a:pt x="1536" y="4234"/>
                  <a:pt x="1536" y="4234"/>
                </a:cubicBezTo>
                <a:cubicBezTo>
                  <a:pt x="1553" y="4251"/>
                  <a:pt x="1570" y="4251"/>
                  <a:pt x="1570" y="4234"/>
                </a:cubicBezTo>
                <a:cubicBezTo>
                  <a:pt x="1595" y="4183"/>
                  <a:pt x="1595" y="4183"/>
                  <a:pt x="1595" y="4183"/>
                </a:cubicBezTo>
                <a:cubicBezTo>
                  <a:pt x="1587" y="4106"/>
                  <a:pt x="1587" y="4106"/>
                  <a:pt x="1587" y="4106"/>
                </a:cubicBezTo>
                <a:cubicBezTo>
                  <a:pt x="1587" y="4081"/>
                  <a:pt x="1578" y="4064"/>
                  <a:pt x="1570" y="4064"/>
                </a:cubicBezTo>
                <a:close/>
                <a:moveTo>
                  <a:pt x="1459" y="4217"/>
                </a:moveTo>
                <a:cubicBezTo>
                  <a:pt x="1322" y="4132"/>
                  <a:pt x="1322" y="4132"/>
                  <a:pt x="1322" y="4132"/>
                </a:cubicBezTo>
                <a:cubicBezTo>
                  <a:pt x="1322" y="4115"/>
                  <a:pt x="1322" y="4115"/>
                  <a:pt x="1322" y="4115"/>
                </a:cubicBezTo>
                <a:cubicBezTo>
                  <a:pt x="1339" y="4132"/>
                  <a:pt x="1356" y="4132"/>
                  <a:pt x="1356" y="4115"/>
                </a:cubicBezTo>
                <a:cubicBezTo>
                  <a:pt x="1433" y="3996"/>
                  <a:pt x="1433" y="3996"/>
                  <a:pt x="1433" y="3996"/>
                </a:cubicBezTo>
                <a:cubicBezTo>
                  <a:pt x="1442" y="3987"/>
                  <a:pt x="1433" y="3979"/>
                  <a:pt x="1416" y="3962"/>
                </a:cubicBezTo>
                <a:cubicBezTo>
                  <a:pt x="1425" y="3953"/>
                  <a:pt x="1425" y="3953"/>
                  <a:pt x="1425" y="3953"/>
                </a:cubicBezTo>
                <a:cubicBezTo>
                  <a:pt x="1510" y="4013"/>
                  <a:pt x="1510" y="4013"/>
                  <a:pt x="1510" y="4013"/>
                </a:cubicBezTo>
                <a:cubicBezTo>
                  <a:pt x="1510" y="4021"/>
                  <a:pt x="1510" y="4021"/>
                  <a:pt x="1510" y="4021"/>
                </a:cubicBezTo>
                <a:cubicBezTo>
                  <a:pt x="1493" y="4013"/>
                  <a:pt x="1476" y="4013"/>
                  <a:pt x="1476" y="4021"/>
                </a:cubicBezTo>
                <a:cubicBezTo>
                  <a:pt x="1399" y="4141"/>
                  <a:pt x="1399" y="4141"/>
                  <a:pt x="1399" y="4141"/>
                </a:cubicBezTo>
                <a:cubicBezTo>
                  <a:pt x="1391" y="4149"/>
                  <a:pt x="1399" y="4158"/>
                  <a:pt x="1408" y="4166"/>
                </a:cubicBezTo>
                <a:cubicBezTo>
                  <a:pt x="1433" y="4183"/>
                  <a:pt x="1467" y="4175"/>
                  <a:pt x="1493" y="4141"/>
                </a:cubicBezTo>
                <a:cubicBezTo>
                  <a:pt x="1501" y="4149"/>
                  <a:pt x="1501" y="4149"/>
                  <a:pt x="1501" y="4149"/>
                </a:cubicBezTo>
                <a:lnTo>
                  <a:pt x="1459" y="4217"/>
                </a:lnTo>
                <a:close/>
                <a:moveTo>
                  <a:pt x="1186" y="3902"/>
                </a:moveTo>
                <a:cubicBezTo>
                  <a:pt x="1228" y="3851"/>
                  <a:pt x="1280" y="3851"/>
                  <a:pt x="1331" y="3885"/>
                </a:cubicBezTo>
                <a:cubicBezTo>
                  <a:pt x="1373" y="3928"/>
                  <a:pt x="1382" y="3970"/>
                  <a:pt x="1348" y="4030"/>
                </a:cubicBezTo>
                <a:cubicBezTo>
                  <a:pt x="1305" y="4072"/>
                  <a:pt x="1254" y="4081"/>
                  <a:pt x="1203" y="4047"/>
                </a:cubicBezTo>
                <a:cubicBezTo>
                  <a:pt x="1160" y="4004"/>
                  <a:pt x="1152" y="3953"/>
                  <a:pt x="1186" y="3902"/>
                </a:cubicBezTo>
                <a:close/>
                <a:moveTo>
                  <a:pt x="1228" y="3936"/>
                </a:moveTo>
                <a:cubicBezTo>
                  <a:pt x="1194" y="3979"/>
                  <a:pt x="1186" y="4013"/>
                  <a:pt x="1211" y="4038"/>
                </a:cubicBezTo>
                <a:cubicBezTo>
                  <a:pt x="1237" y="4055"/>
                  <a:pt x="1263" y="4038"/>
                  <a:pt x="1305" y="3996"/>
                </a:cubicBezTo>
                <a:cubicBezTo>
                  <a:pt x="1339" y="3945"/>
                  <a:pt x="1348" y="3911"/>
                  <a:pt x="1322" y="3893"/>
                </a:cubicBezTo>
                <a:cubicBezTo>
                  <a:pt x="1297" y="3876"/>
                  <a:pt x="1263" y="3885"/>
                  <a:pt x="1228" y="3936"/>
                </a:cubicBezTo>
                <a:close/>
                <a:moveTo>
                  <a:pt x="1041" y="3902"/>
                </a:moveTo>
                <a:cubicBezTo>
                  <a:pt x="964" y="3825"/>
                  <a:pt x="964" y="3825"/>
                  <a:pt x="964" y="3825"/>
                </a:cubicBezTo>
                <a:cubicBezTo>
                  <a:pt x="973" y="3817"/>
                  <a:pt x="973" y="3817"/>
                  <a:pt x="973" y="3817"/>
                </a:cubicBezTo>
                <a:cubicBezTo>
                  <a:pt x="981" y="3834"/>
                  <a:pt x="998" y="3834"/>
                  <a:pt x="1007" y="3825"/>
                </a:cubicBezTo>
                <a:cubicBezTo>
                  <a:pt x="1101" y="3723"/>
                  <a:pt x="1101" y="3723"/>
                  <a:pt x="1101" y="3723"/>
                </a:cubicBezTo>
                <a:cubicBezTo>
                  <a:pt x="1109" y="3715"/>
                  <a:pt x="1109" y="3706"/>
                  <a:pt x="1092" y="3689"/>
                </a:cubicBezTo>
                <a:cubicBezTo>
                  <a:pt x="1101" y="3681"/>
                  <a:pt x="1101" y="3681"/>
                  <a:pt x="1101" y="3681"/>
                </a:cubicBezTo>
                <a:cubicBezTo>
                  <a:pt x="1177" y="3757"/>
                  <a:pt x="1177" y="3757"/>
                  <a:pt x="1177" y="3757"/>
                </a:cubicBezTo>
                <a:cubicBezTo>
                  <a:pt x="1211" y="3791"/>
                  <a:pt x="1211" y="3817"/>
                  <a:pt x="1194" y="3842"/>
                </a:cubicBezTo>
                <a:cubicBezTo>
                  <a:pt x="1169" y="3868"/>
                  <a:pt x="1135" y="3868"/>
                  <a:pt x="1101" y="3834"/>
                </a:cubicBezTo>
                <a:cubicBezTo>
                  <a:pt x="1084" y="3808"/>
                  <a:pt x="1084" y="3808"/>
                  <a:pt x="1084" y="3808"/>
                </a:cubicBezTo>
                <a:cubicBezTo>
                  <a:pt x="1041" y="3851"/>
                  <a:pt x="1041" y="3851"/>
                  <a:pt x="1041" y="3851"/>
                </a:cubicBezTo>
                <a:cubicBezTo>
                  <a:pt x="1024" y="3868"/>
                  <a:pt x="1032" y="3876"/>
                  <a:pt x="1049" y="3893"/>
                </a:cubicBezTo>
                <a:lnTo>
                  <a:pt x="1041" y="3902"/>
                </a:lnTo>
                <a:close/>
                <a:moveTo>
                  <a:pt x="1135" y="3757"/>
                </a:moveTo>
                <a:cubicBezTo>
                  <a:pt x="1092" y="3800"/>
                  <a:pt x="1092" y="3800"/>
                  <a:pt x="1092" y="3800"/>
                </a:cubicBezTo>
                <a:cubicBezTo>
                  <a:pt x="1101" y="3808"/>
                  <a:pt x="1101" y="3808"/>
                  <a:pt x="1101" y="3808"/>
                </a:cubicBezTo>
                <a:cubicBezTo>
                  <a:pt x="1118" y="3825"/>
                  <a:pt x="1135" y="3825"/>
                  <a:pt x="1152" y="3808"/>
                </a:cubicBezTo>
                <a:cubicBezTo>
                  <a:pt x="1169" y="3791"/>
                  <a:pt x="1177" y="3774"/>
                  <a:pt x="1160" y="3757"/>
                </a:cubicBezTo>
                <a:cubicBezTo>
                  <a:pt x="1152" y="3749"/>
                  <a:pt x="1143" y="3749"/>
                  <a:pt x="1135" y="3757"/>
                </a:cubicBezTo>
                <a:close/>
                <a:moveTo>
                  <a:pt x="913" y="3468"/>
                </a:moveTo>
                <a:cubicBezTo>
                  <a:pt x="921" y="3459"/>
                  <a:pt x="921" y="3459"/>
                  <a:pt x="921" y="3459"/>
                </a:cubicBezTo>
                <a:cubicBezTo>
                  <a:pt x="973" y="3519"/>
                  <a:pt x="973" y="3519"/>
                  <a:pt x="973" y="3519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1007" y="3612"/>
                  <a:pt x="1007" y="3612"/>
                  <a:pt x="1007" y="3612"/>
                </a:cubicBezTo>
                <a:cubicBezTo>
                  <a:pt x="1015" y="3612"/>
                  <a:pt x="1015" y="3595"/>
                  <a:pt x="998" y="3578"/>
                </a:cubicBezTo>
                <a:cubicBezTo>
                  <a:pt x="1007" y="3570"/>
                  <a:pt x="1007" y="3570"/>
                  <a:pt x="1007" y="3570"/>
                </a:cubicBezTo>
                <a:cubicBezTo>
                  <a:pt x="1058" y="3629"/>
                  <a:pt x="1058" y="3629"/>
                  <a:pt x="1058" y="3629"/>
                </a:cubicBezTo>
                <a:cubicBezTo>
                  <a:pt x="1049" y="3638"/>
                  <a:pt x="1049" y="3638"/>
                  <a:pt x="1049" y="3638"/>
                </a:cubicBezTo>
                <a:cubicBezTo>
                  <a:pt x="1032" y="3621"/>
                  <a:pt x="1024" y="3621"/>
                  <a:pt x="1015" y="3629"/>
                </a:cubicBezTo>
                <a:cubicBezTo>
                  <a:pt x="879" y="3732"/>
                  <a:pt x="879" y="3732"/>
                  <a:pt x="879" y="3732"/>
                </a:cubicBezTo>
                <a:cubicBezTo>
                  <a:pt x="862" y="3706"/>
                  <a:pt x="862" y="3706"/>
                  <a:pt x="862" y="3706"/>
                </a:cubicBezTo>
                <a:cubicBezTo>
                  <a:pt x="921" y="3527"/>
                  <a:pt x="921" y="3527"/>
                  <a:pt x="921" y="3527"/>
                </a:cubicBezTo>
                <a:cubicBezTo>
                  <a:pt x="913" y="3527"/>
                  <a:pt x="913" y="3527"/>
                  <a:pt x="913" y="3527"/>
                </a:cubicBezTo>
                <a:cubicBezTo>
                  <a:pt x="819" y="3604"/>
                  <a:pt x="819" y="3604"/>
                  <a:pt x="819" y="3604"/>
                </a:cubicBezTo>
                <a:cubicBezTo>
                  <a:pt x="802" y="3604"/>
                  <a:pt x="811" y="3621"/>
                  <a:pt x="828" y="3638"/>
                </a:cubicBezTo>
                <a:cubicBezTo>
                  <a:pt x="819" y="3646"/>
                  <a:pt x="819" y="3646"/>
                  <a:pt x="819" y="3646"/>
                </a:cubicBezTo>
                <a:cubicBezTo>
                  <a:pt x="768" y="3587"/>
                  <a:pt x="768" y="3587"/>
                  <a:pt x="768" y="3587"/>
                </a:cubicBezTo>
                <a:cubicBezTo>
                  <a:pt x="777" y="3578"/>
                  <a:pt x="777" y="3578"/>
                  <a:pt x="777" y="3578"/>
                </a:cubicBezTo>
                <a:cubicBezTo>
                  <a:pt x="785" y="3595"/>
                  <a:pt x="802" y="3595"/>
                  <a:pt x="811" y="3587"/>
                </a:cubicBezTo>
                <a:cubicBezTo>
                  <a:pt x="921" y="3502"/>
                  <a:pt x="921" y="3502"/>
                  <a:pt x="921" y="3502"/>
                </a:cubicBezTo>
                <a:cubicBezTo>
                  <a:pt x="930" y="3493"/>
                  <a:pt x="930" y="3485"/>
                  <a:pt x="913" y="3468"/>
                </a:cubicBezTo>
                <a:close/>
                <a:moveTo>
                  <a:pt x="683" y="3442"/>
                </a:moveTo>
                <a:cubicBezTo>
                  <a:pt x="640" y="3374"/>
                  <a:pt x="640" y="3374"/>
                  <a:pt x="640" y="3374"/>
                </a:cubicBezTo>
                <a:cubicBezTo>
                  <a:pt x="649" y="3365"/>
                  <a:pt x="649" y="3365"/>
                  <a:pt x="649" y="3365"/>
                </a:cubicBezTo>
                <a:cubicBezTo>
                  <a:pt x="657" y="3382"/>
                  <a:pt x="674" y="3382"/>
                  <a:pt x="700" y="3382"/>
                </a:cubicBezTo>
                <a:cubicBezTo>
                  <a:pt x="870" y="3357"/>
                  <a:pt x="870" y="3357"/>
                  <a:pt x="870" y="3357"/>
                </a:cubicBezTo>
                <a:cubicBezTo>
                  <a:pt x="879" y="3374"/>
                  <a:pt x="879" y="3374"/>
                  <a:pt x="879" y="3374"/>
                </a:cubicBezTo>
                <a:cubicBezTo>
                  <a:pt x="759" y="3527"/>
                  <a:pt x="759" y="3527"/>
                  <a:pt x="759" y="3527"/>
                </a:cubicBezTo>
                <a:cubicBezTo>
                  <a:pt x="751" y="3536"/>
                  <a:pt x="751" y="3544"/>
                  <a:pt x="759" y="3553"/>
                </a:cubicBezTo>
                <a:cubicBezTo>
                  <a:pt x="751" y="3561"/>
                  <a:pt x="751" y="3561"/>
                  <a:pt x="751" y="3561"/>
                </a:cubicBezTo>
                <a:cubicBezTo>
                  <a:pt x="700" y="3468"/>
                  <a:pt x="700" y="3468"/>
                  <a:pt x="700" y="3468"/>
                </a:cubicBezTo>
                <a:cubicBezTo>
                  <a:pt x="708" y="3468"/>
                  <a:pt x="708" y="3468"/>
                  <a:pt x="708" y="3468"/>
                </a:cubicBezTo>
                <a:cubicBezTo>
                  <a:pt x="708" y="3476"/>
                  <a:pt x="708" y="3476"/>
                  <a:pt x="708" y="3476"/>
                </a:cubicBezTo>
                <a:cubicBezTo>
                  <a:pt x="717" y="3485"/>
                  <a:pt x="725" y="3493"/>
                  <a:pt x="734" y="3485"/>
                </a:cubicBezTo>
                <a:cubicBezTo>
                  <a:pt x="734" y="3485"/>
                  <a:pt x="734" y="3485"/>
                  <a:pt x="734" y="3476"/>
                </a:cubicBezTo>
                <a:cubicBezTo>
                  <a:pt x="734" y="3485"/>
                  <a:pt x="734" y="3485"/>
                  <a:pt x="742" y="3476"/>
                </a:cubicBezTo>
                <a:cubicBezTo>
                  <a:pt x="759" y="3451"/>
                  <a:pt x="759" y="3451"/>
                  <a:pt x="759" y="3451"/>
                </a:cubicBezTo>
                <a:cubicBezTo>
                  <a:pt x="725" y="3391"/>
                  <a:pt x="725" y="3391"/>
                  <a:pt x="725" y="3391"/>
                </a:cubicBezTo>
                <a:cubicBezTo>
                  <a:pt x="700" y="3399"/>
                  <a:pt x="700" y="3399"/>
                  <a:pt x="700" y="3399"/>
                </a:cubicBezTo>
                <a:cubicBezTo>
                  <a:pt x="700" y="3399"/>
                  <a:pt x="691" y="3399"/>
                  <a:pt x="683" y="3399"/>
                </a:cubicBezTo>
                <a:cubicBezTo>
                  <a:pt x="674" y="3408"/>
                  <a:pt x="674" y="3416"/>
                  <a:pt x="683" y="3425"/>
                </a:cubicBezTo>
                <a:cubicBezTo>
                  <a:pt x="691" y="3433"/>
                  <a:pt x="691" y="3433"/>
                  <a:pt x="691" y="3433"/>
                </a:cubicBezTo>
                <a:lnTo>
                  <a:pt x="683" y="3442"/>
                </a:lnTo>
                <a:close/>
                <a:moveTo>
                  <a:pt x="768" y="3433"/>
                </a:moveTo>
                <a:cubicBezTo>
                  <a:pt x="811" y="3382"/>
                  <a:pt x="811" y="3382"/>
                  <a:pt x="811" y="3382"/>
                </a:cubicBezTo>
                <a:cubicBezTo>
                  <a:pt x="742" y="3391"/>
                  <a:pt x="742" y="3391"/>
                  <a:pt x="742" y="3391"/>
                </a:cubicBezTo>
                <a:lnTo>
                  <a:pt x="768" y="3433"/>
                </a:lnTo>
                <a:close/>
                <a:moveTo>
                  <a:pt x="717" y="3076"/>
                </a:moveTo>
                <a:cubicBezTo>
                  <a:pt x="725" y="3076"/>
                  <a:pt x="725" y="3076"/>
                  <a:pt x="725" y="3076"/>
                </a:cubicBezTo>
                <a:cubicBezTo>
                  <a:pt x="751" y="3135"/>
                  <a:pt x="751" y="3135"/>
                  <a:pt x="751" y="3135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759" y="3246"/>
                  <a:pt x="759" y="3246"/>
                  <a:pt x="759" y="3246"/>
                </a:cubicBezTo>
                <a:cubicBezTo>
                  <a:pt x="777" y="3238"/>
                  <a:pt x="777" y="3229"/>
                  <a:pt x="768" y="3203"/>
                </a:cubicBezTo>
                <a:cubicBezTo>
                  <a:pt x="785" y="3203"/>
                  <a:pt x="785" y="3203"/>
                  <a:pt x="785" y="3203"/>
                </a:cubicBezTo>
                <a:cubicBezTo>
                  <a:pt x="811" y="3263"/>
                  <a:pt x="811" y="3263"/>
                  <a:pt x="811" y="3263"/>
                </a:cubicBezTo>
                <a:cubicBezTo>
                  <a:pt x="802" y="3272"/>
                  <a:pt x="802" y="3272"/>
                  <a:pt x="802" y="3272"/>
                </a:cubicBezTo>
                <a:cubicBezTo>
                  <a:pt x="794" y="3255"/>
                  <a:pt x="785" y="3246"/>
                  <a:pt x="768" y="3255"/>
                </a:cubicBezTo>
                <a:cubicBezTo>
                  <a:pt x="614" y="3323"/>
                  <a:pt x="614" y="3323"/>
                  <a:pt x="614" y="3323"/>
                </a:cubicBezTo>
                <a:cubicBezTo>
                  <a:pt x="606" y="3297"/>
                  <a:pt x="606" y="3297"/>
                  <a:pt x="606" y="3297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589" y="3186"/>
                  <a:pt x="589" y="3186"/>
                  <a:pt x="589" y="3186"/>
                </a:cubicBezTo>
                <a:cubicBezTo>
                  <a:pt x="572" y="3186"/>
                  <a:pt x="572" y="3203"/>
                  <a:pt x="580" y="3221"/>
                </a:cubicBezTo>
                <a:cubicBezTo>
                  <a:pt x="572" y="3229"/>
                  <a:pt x="572" y="3229"/>
                  <a:pt x="572" y="3229"/>
                </a:cubicBezTo>
                <a:cubicBezTo>
                  <a:pt x="538" y="3152"/>
                  <a:pt x="538" y="3152"/>
                  <a:pt x="538" y="3152"/>
                </a:cubicBezTo>
                <a:cubicBezTo>
                  <a:pt x="555" y="3152"/>
                  <a:pt x="555" y="3152"/>
                  <a:pt x="555" y="3152"/>
                </a:cubicBezTo>
                <a:cubicBezTo>
                  <a:pt x="563" y="3169"/>
                  <a:pt x="572" y="3178"/>
                  <a:pt x="580" y="3169"/>
                </a:cubicBezTo>
                <a:cubicBezTo>
                  <a:pt x="708" y="3110"/>
                  <a:pt x="708" y="3110"/>
                  <a:pt x="708" y="3110"/>
                </a:cubicBezTo>
                <a:cubicBezTo>
                  <a:pt x="725" y="3110"/>
                  <a:pt x="725" y="3093"/>
                  <a:pt x="717" y="3076"/>
                </a:cubicBezTo>
                <a:close/>
                <a:moveTo>
                  <a:pt x="717" y="3050"/>
                </a:moveTo>
                <a:cubicBezTo>
                  <a:pt x="649" y="3076"/>
                  <a:pt x="649" y="3076"/>
                  <a:pt x="649" y="3076"/>
                </a:cubicBezTo>
                <a:cubicBezTo>
                  <a:pt x="640" y="3059"/>
                  <a:pt x="640" y="3059"/>
                  <a:pt x="640" y="3059"/>
                </a:cubicBezTo>
                <a:cubicBezTo>
                  <a:pt x="674" y="3042"/>
                  <a:pt x="691" y="3016"/>
                  <a:pt x="683" y="2982"/>
                </a:cubicBezTo>
                <a:cubicBezTo>
                  <a:pt x="674" y="2965"/>
                  <a:pt x="666" y="2956"/>
                  <a:pt x="657" y="2965"/>
                </a:cubicBezTo>
                <a:cubicBezTo>
                  <a:pt x="597" y="2973"/>
                  <a:pt x="597" y="2973"/>
                  <a:pt x="597" y="2973"/>
                </a:cubicBezTo>
                <a:cubicBezTo>
                  <a:pt x="606" y="2999"/>
                  <a:pt x="623" y="3016"/>
                  <a:pt x="649" y="3008"/>
                </a:cubicBezTo>
                <a:cubicBezTo>
                  <a:pt x="649" y="3025"/>
                  <a:pt x="649" y="3025"/>
                  <a:pt x="649" y="3025"/>
                </a:cubicBezTo>
                <a:cubicBezTo>
                  <a:pt x="572" y="3042"/>
                  <a:pt x="572" y="3042"/>
                  <a:pt x="572" y="3042"/>
                </a:cubicBezTo>
                <a:cubicBezTo>
                  <a:pt x="572" y="3033"/>
                  <a:pt x="572" y="3033"/>
                  <a:pt x="572" y="3033"/>
                </a:cubicBezTo>
                <a:cubicBezTo>
                  <a:pt x="589" y="3025"/>
                  <a:pt x="597" y="2999"/>
                  <a:pt x="589" y="2982"/>
                </a:cubicBezTo>
                <a:cubicBezTo>
                  <a:pt x="521" y="2999"/>
                  <a:pt x="521" y="2999"/>
                  <a:pt x="521" y="2999"/>
                </a:cubicBezTo>
                <a:cubicBezTo>
                  <a:pt x="512" y="2999"/>
                  <a:pt x="504" y="3008"/>
                  <a:pt x="512" y="3025"/>
                </a:cubicBezTo>
                <a:cubicBezTo>
                  <a:pt x="521" y="3059"/>
                  <a:pt x="546" y="3076"/>
                  <a:pt x="589" y="3076"/>
                </a:cubicBezTo>
                <a:cubicBezTo>
                  <a:pt x="597" y="3093"/>
                  <a:pt x="597" y="3093"/>
                  <a:pt x="597" y="3093"/>
                </a:cubicBezTo>
                <a:cubicBezTo>
                  <a:pt x="521" y="3110"/>
                  <a:pt x="521" y="3110"/>
                  <a:pt x="521" y="3110"/>
                </a:cubicBezTo>
                <a:cubicBezTo>
                  <a:pt x="469" y="2931"/>
                  <a:pt x="469" y="2931"/>
                  <a:pt x="469" y="2931"/>
                </a:cubicBezTo>
                <a:cubicBezTo>
                  <a:pt x="487" y="2931"/>
                  <a:pt x="487" y="2931"/>
                  <a:pt x="487" y="2931"/>
                </a:cubicBezTo>
                <a:cubicBezTo>
                  <a:pt x="487" y="2948"/>
                  <a:pt x="495" y="2956"/>
                  <a:pt x="512" y="2948"/>
                </a:cubicBezTo>
                <a:cubicBezTo>
                  <a:pt x="649" y="2914"/>
                  <a:pt x="649" y="2914"/>
                  <a:pt x="649" y="2914"/>
                </a:cubicBezTo>
                <a:cubicBezTo>
                  <a:pt x="657" y="2914"/>
                  <a:pt x="666" y="2897"/>
                  <a:pt x="657" y="2880"/>
                </a:cubicBezTo>
                <a:cubicBezTo>
                  <a:pt x="666" y="2880"/>
                  <a:pt x="666" y="2880"/>
                  <a:pt x="666" y="2880"/>
                </a:cubicBezTo>
                <a:lnTo>
                  <a:pt x="717" y="3050"/>
                </a:lnTo>
                <a:close/>
              </a:path>
            </a:pathLst>
          </a:custGeom>
          <a:solidFill>
            <a:srgbClr val="014F8E">
              <a:alpha val="3000"/>
            </a:srgb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E4A9BB-8D5E-4216-B030-8B7736713BAF}"/>
              </a:ext>
            </a:extLst>
          </p:cNvPr>
          <p:cNvGrpSpPr/>
          <p:nvPr userDrawn="1"/>
        </p:nvGrpSpPr>
        <p:grpSpPr>
          <a:xfrm>
            <a:off x="9818325" y="379089"/>
            <a:ext cx="1678350" cy="412813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28" name="íŝlîḍe">
              <a:extLst>
                <a:ext uri="{FF2B5EF4-FFF2-40B4-BE49-F238E27FC236}">
                  <a16:creationId xmlns:a16="http://schemas.microsoft.com/office/drawing/2014/main" id="{76083272-D490-4D4F-9AEA-F941D4F965BE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íṡļídê">
              <a:extLst>
                <a:ext uri="{FF2B5EF4-FFF2-40B4-BE49-F238E27FC236}">
                  <a16:creationId xmlns:a16="http://schemas.microsoft.com/office/drawing/2014/main" id="{7F07F0CD-CB75-4285-9924-CAF52674C452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í$ļîḍe">
              <a:extLst>
                <a:ext uri="{FF2B5EF4-FFF2-40B4-BE49-F238E27FC236}">
                  <a16:creationId xmlns:a16="http://schemas.microsoft.com/office/drawing/2014/main" id="{E90128A1-B633-4843-8A62-C849F9009539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1" name="ï$lïḋê">
              <a:extLst>
                <a:ext uri="{FF2B5EF4-FFF2-40B4-BE49-F238E27FC236}">
                  <a16:creationId xmlns:a16="http://schemas.microsoft.com/office/drawing/2014/main" id="{7D6CD058-3266-4551-8A24-EC8BE6746AD4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2" name="íṧlidé">
              <a:extLst>
                <a:ext uri="{FF2B5EF4-FFF2-40B4-BE49-F238E27FC236}">
                  <a16:creationId xmlns:a16="http://schemas.microsoft.com/office/drawing/2014/main" id="{45426591-C496-4632-A91B-E1AF5CED2625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Sḷíḋé">
              <a:extLst>
                <a:ext uri="{FF2B5EF4-FFF2-40B4-BE49-F238E27FC236}">
                  <a16:creationId xmlns:a16="http://schemas.microsoft.com/office/drawing/2014/main" id="{00AA85FF-79B1-4304-8692-38E4FEA84CD7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ṣlîḍé">
              <a:extLst>
                <a:ext uri="{FF2B5EF4-FFF2-40B4-BE49-F238E27FC236}">
                  <a16:creationId xmlns:a16="http://schemas.microsoft.com/office/drawing/2014/main" id="{C3AB9627-24B5-4DEA-B9B9-EEAAB4546C25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íṧļidé">
              <a:extLst>
                <a:ext uri="{FF2B5EF4-FFF2-40B4-BE49-F238E27FC236}">
                  <a16:creationId xmlns:a16="http://schemas.microsoft.com/office/drawing/2014/main" id="{39CAED77-046D-49BD-A881-8CF93AE6B81C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BA94DF50-1A2E-452A-BB10-8E58329E9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4917"/>
            <a:ext cx="9305200" cy="54864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项目时间进度规划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3DC123-4A98-4BBC-AC1A-7B1715CAF46C}"/>
              </a:ext>
            </a:extLst>
          </p:cNvPr>
          <p:cNvSpPr/>
          <p:nvPr userDrawn="1"/>
        </p:nvSpPr>
        <p:spPr>
          <a:xfrm>
            <a:off x="0" y="370088"/>
            <a:ext cx="342614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2980E25-3B8C-42BC-830C-4A2DEDE7234C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871448"/>
            <a:ext cx="108013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E6220F-ACDE-4343-A45D-A2CD348CAE01}"/>
              </a:ext>
            </a:extLst>
          </p:cNvPr>
          <p:cNvSpPr/>
          <p:nvPr userDrawn="1"/>
        </p:nvSpPr>
        <p:spPr>
          <a:xfrm>
            <a:off x="419820" y="370088"/>
            <a:ext cx="128763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AD4B1A3-7A82-46FC-A286-9B57551A3681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6479197"/>
            <a:ext cx="108013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9D16B73-115D-4C40-91B5-0948FAA56737}"/>
              </a:ext>
            </a:extLst>
          </p:cNvPr>
          <p:cNvSpPr txBox="1"/>
          <p:nvPr userDrawn="1"/>
        </p:nvSpPr>
        <p:spPr>
          <a:xfrm>
            <a:off x="614278" y="6468889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BF4C000-D839-4720-8CBE-D454A0689B44}"/>
              </a:ext>
            </a:extLst>
          </p:cNvPr>
          <p:cNvSpPr txBox="1"/>
          <p:nvPr userDrawn="1"/>
        </p:nvSpPr>
        <p:spPr>
          <a:xfrm>
            <a:off x="9938278" y="6444183"/>
            <a:ext cx="1553589" cy="3140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www.hpu.edu.cn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77113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方法的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图片占位符 3">
            <a:extLst>
              <a:ext uri="{FF2B5EF4-FFF2-40B4-BE49-F238E27FC236}">
                <a16:creationId xmlns:a16="http://schemas.microsoft.com/office/drawing/2014/main" id="{96AFEDBD-7CC9-417B-90C6-D6A5FDC33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22035" y="1805489"/>
            <a:ext cx="2231995" cy="22319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íŝlîḍe">
            <a:extLst>
              <a:ext uri="{FF2B5EF4-FFF2-40B4-BE49-F238E27FC236}">
                <a16:creationId xmlns:a16="http://schemas.microsoft.com/office/drawing/2014/main" id="{52424C1A-7E10-4896-9931-03F46B4CEEDD}"/>
              </a:ext>
            </a:extLst>
          </p:cNvPr>
          <p:cNvSpPr/>
          <p:nvPr userDrawn="1"/>
        </p:nvSpPr>
        <p:spPr bwMode="auto">
          <a:xfrm>
            <a:off x="6378697" y="-109959"/>
            <a:ext cx="7077600" cy="7077918"/>
          </a:xfrm>
          <a:custGeom>
            <a:avLst/>
            <a:gdLst>
              <a:gd name="T0" fmla="*/ 546 w 4879"/>
              <a:gd name="T1" fmla="*/ 2803 h 4873"/>
              <a:gd name="T2" fmla="*/ 4256 w 4879"/>
              <a:gd name="T3" fmla="*/ 1823 h 4873"/>
              <a:gd name="T4" fmla="*/ 4034 w 4879"/>
              <a:gd name="T5" fmla="*/ 1806 h 4873"/>
              <a:gd name="T6" fmla="*/ 4077 w 4879"/>
              <a:gd name="T7" fmla="*/ 1985 h 4873"/>
              <a:gd name="T8" fmla="*/ 4520 w 4879"/>
              <a:gd name="T9" fmla="*/ 1977 h 4873"/>
              <a:gd name="T10" fmla="*/ 4299 w 4879"/>
              <a:gd name="T11" fmla="*/ 1951 h 4873"/>
              <a:gd name="T12" fmla="*/ 4427 w 4879"/>
              <a:gd name="T13" fmla="*/ 2079 h 4873"/>
              <a:gd name="T14" fmla="*/ 3957 w 4879"/>
              <a:gd name="T15" fmla="*/ 1125 h 4873"/>
              <a:gd name="T16" fmla="*/ 3548 w 4879"/>
              <a:gd name="T17" fmla="*/ 1040 h 4873"/>
              <a:gd name="T18" fmla="*/ 2951 w 4879"/>
              <a:gd name="T19" fmla="*/ 537 h 4873"/>
              <a:gd name="T20" fmla="*/ 1902 w 4879"/>
              <a:gd name="T21" fmla="*/ 588 h 4873"/>
              <a:gd name="T22" fmla="*/ 1843 w 4879"/>
              <a:gd name="T23" fmla="*/ 793 h 4873"/>
              <a:gd name="T24" fmla="*/ 2047 w 4879"/>
              <a:gd name="T25" fmla="*/ 733 h 4873"/>
              <a:gd name="T26" fmla="*/ 1979 w 4879"/>
              <a:gd name="T27" fmla="*/ 460 h 4873"/>
              <a:gd name="T28" fmla="*/ 1101 w 4879"/>
              <a:gd name="T29" fmla="*/ 1082 h 4873"/>
              <a:gd name="T30" fmla="*/ 1135 w 4879"/>
              <a:gd name="T31" fmla="*/ 1065 h 4873"/>
              <a:gd name="T32" fmla="*/ 1194 w 4879"/>
              <a:gd name="T33" fmla="*/ 980 h 4873"/>
              <a:gd name="T34" fmla="*/ 1058 w 4879"/>
              <a:gd name="T35" fmla="*/ 1040 h 4873"/>
              <a:gd name="T36" fmla="*/ 879 w 4879"/>
              <a:gd name="T37" fmla="*/ 1951 h 4873"/>
              <a:gd name="T38" fmla="*/ 614 w 4879"/>
              <a:gd name="T39" fmla="*/ 1892 h 4873"/>
              <a:gd name="T40" fmla="*/ 427 w 4879"/>
              <a:gd name="T41" fmla="*/ 1653 h 4873"/>
              <a:gd name="T42" fmla="*/ 589 w 4879"/>
              <a:gd name="T43" fmla="*/ 2070 h 4873"/>
              <a:gd name="T44" fmla="*/ 1638 w 4879"/>
              <a:gd name="T45" fmla="*/ 3433 h 4873"/>
              <a:gd name="T46" fmla="*/ 2457 w 4879"/>
              <a:gd name="T47" fmla="*/ 2675 h 4873"/>
              <a:gd name="T48" fmla="*/ 2857 w 4879"/>
              <a:gd name="T49" fmla="*/ 3391 h 4873"/>
              <a:gd name="T50" fmla="*/ 3156 w 4879"/>
              <a:gd name="T51" fmla="*/ 3348 h 4873"/>
              <a:gd name="T52" fmla="*/ 3343 w 4879"/>
              <a:gd name="T53" fmla="*/ 3476 h 4873"/>
              <a:gd name="T54" fmla="*/ 162 w 4879"/>
              <a:gd name="T55" fmla="*/ 2437 h 4873"/>
              <a:gd name="T56" fmla="*/ 4273 w 4879"/>
              <a:gd name="T57" fmla="*/ 2633 h 4873"/>
              <a:gd name="T58" fmla="*/ 4299 w 4879"/>
              <a:gd name="T59" fmla="*/ 2863 h 4873"/>
              <a:gd name="T60" fmla="*/ 4307 w 4879"/>
              <a:gd name="T61" fmla="*/ 3169 h 4873"/>
              <a:gd name="T62" fmla="*/ 4196 w 4879"/>
              <a:gd name="T63" fmla="*/ 3297 h 4873"/>
              <a:gd name="T64" fmla="*/ 4247 w 4879"/>
              <a:gd name="T65" fmla="*/ 3357 h 4873"/>
              <a:gd name="T66" fmla="*/ 4102 w 4879"/>
              <a:gd name="T67" fmla="*/ 3553 h 4873"/>
              <a:gd name="T68" fmla="*/ 4009 w 4879"/>
              <a:gd name="T69" fmla="*/ 3442 h 4873"/>
              <a:gd name="T70" fmla="*/ 4026 w 4879"/>
              <a:gd name="T71" fmla="*/ 3587 h 4873"/>
              <a:gd name="T72" fmla="*/ 3855 w 4879"/>
              <a:gd name="T73" fmla="*/ 3817 h 4873"/>
              <a:gd name="T74" fmla="*/ 3710 w 4879"/>
              <a:gd name="T75" fmla="*/ 3979 h 4873"/>
              <a:gd name="T76" fmla="*/ 3386 w 4879"/>
              <a:gd name="T77" fmla="*/ 4234 h 4873"/>
              <a:gd name="T78" fmla="*/ 3386 w 4879"/>
              <a:gd name="T79" fmla="*/ 4004 h 4873"/>
              <a:gd name="T80" fmla="*/ 3565 w 4879"/>
              <a:gd name="T81" fmla="*/ 4115 h 4873"/>
              <a:gd name="T82" fmla="*/ 3122 w 4879"/>
              <a:gd name="T83" fmla="*/ 4354 h 4873"/>
              <a:gd name="T84" fmla="*/ 2909 w 4879"/>
              <a:gd name="T85" fmla="*/ 4234 h 4873"/>
              <a:gd name="T86" fmla="*/ 2806 w 4879"/>
              <a:gd name="T87" fmla="*/ 4439 h 4873"/>
              <a:gd name="T88" fmla="*/ 2482 w 4879"/>
              <a:gd name="T89" fmla="*/ 4277 h 4873"/>
              <a:gd name="T90" fmla="*/ 2474 w 4879"/>
              <a:gd name="T91" fmla="*/ 4464 h 4873"/>
              <a:gd name="T92" fmla="*/ 2201 w 4879"/>
              <a:gd name="T93" fmla="*/ 4354 h 4873"/>
              <a:gd name="T94" fmla="*/ 2005 w 4879"/>
              <a:gd name="T95" fmla="*/ 4302 h 4873"/>
              <a:gd name="T96" fmla="*/ 1945 w 4879"/>
              <a:gd name="T97" fmla="*/ 4209 h 4873"/>
              <a:gd name="T98" fmla="*/ 1740 w 4879"/>
              <a:gd name="T99" fmla="*/ 4200 h 4873"/>
              <a:gd name="T100" fmla="*/ 1749 w 4879"/>
              <a:gd name="T101" fmla="*/ 4124 h 4873"/>
              <a:gd name="T102" fmla="*/ 1322 w 4879"/>
              <a:gd name="T103" fmla="*/ 4115 h 4873"/>
              <a:gd name="T104" fmla="*/ 1348 w 4879"/>
              <a:gd name="T105" fmla="*/ 4030 h 4873"/>
              <a:gd name="T106" fmla="*/ 1177 w 4879"/>
              <a:gd name="T107" fmla="*/ 3757 h 4873"/>
              <a:gd name="T108" fmla="*/ 973 w 4879"/>
              <a:gd name="T109" fmla="*/ 3519 h 4873"/>
              <a:gd name="T110" fmla="*/ 819 w 4879"/>
              <a:gd name="T111" fmla="*/ 3646 h 4873"/>
              <a:gd name="T112" fmla="*/ 700 w 4879"/>
              <a:gd name="T113" fmla="*/ 3468 h 4873"/>
              <a:gd name="T114" fmla="*/ 742 w 4879"/>
              <a:gd name="T115" fmla="*/ 3391 h 4873"/>
              <a:gd name="T116" fmla="*/ 700 w 4879"/>
              <a:gd name="T117" fmla="*/ 3135 h 4873"/>
              <a:gd name="T118" fmla="*/ 597 w 4879"/>
              <a:gd name="T119" fmla="*/ 2973 h 4873"/>
              <a:gd name="T120" fmla="*/ 657 w 4879"/>
              <a:gd name="T121" fmla="*/ 2880 h 4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879" h="4873">
                <a:moveTo>
                  <a:pt x="546" y="2735"/>
                </a:moveTo>
                <a:cubicBezTo>
                  <a:pt x="563" y="2803"/>
                  <a:pt x="563" y="2803"/>
                  <a:pt x="563" y="2803"/>
                </a:cubicBezTo>
                <a:cubicBezTo>
                  <a:pt x="614" y="2786"/>
                  <a:pt x="614" y="2786"/>
                  <a:pt x="614" y="2786"/>
                </a:cubicBezTo>
                <a:cubicBezTo>
                  <a:pt x="632" y="2786"/>
                  <a:pt x="640" y="2778"/>
                  <a:pt x="632" y="2760"/>
                </a:cubicBezTo>
                <a:cubicBezTo>
                  <a:pt x="640" y="2760"/>
                  <a:pt x="640" y="2760"/>
                  <a:pt x="640" y="2760"/>
                </a:cubicBezTo>
                <a:cubicBezTo>
                  <a:pt x="666" y="2863"/>
                  <a:pt x="666" y="2863"/>
                  <a:pt x="666" y="2863"/>
                </a:cubicBezTo>
                <a:cubicBezTo>
                  <a:pt x="649" y="2863"/>
                  <a:pt x="649" y="2863"/>
                  <a:pt x="649" y="2863"/>
                </a:cubicBezTo>
                <a:cubicBezTo>
                  <a:pt x="649" y="2846"/>
                  <a:pt x="640" y="2837"/>
                  <a:pt x="623" y="2837"/>
                </a:cubicBezTo>
                <a:cubicBezTo>
                  <a:pt x="487" y="2863"/>
                  <a:pt x="487" y="2863"/>
                  <a:pt x="487" y="2863"/>
                </a:cubicBezTo>
                <a:cubicBezTo>
                  <a:pt x="478" y="2863"/>
                  <a:pt x="469" y="2871"/>
                  <a:pt x="478" y="2897"/>
                </a:cubicBezTo>
                <a:cubicBezTo>
                  <a:pt x="461" y="2897"/>
                  <a:pt x="461" y="2897"/>
                  <a:pt x="461" y="2897"/>
                </a:cubicBezTo>
                <a:cubicBezTo>
                  <a:pt x="444" y="2795"/>
                  <a:pt x="444" y="2795"/>
                  <a:pt x="444" y="2795"/>
                </a:cubicBezTo>
                <a:cubicBezTo>
                  <a:pt x="461" y="2795"/>
                  <a:pt x="461" y="2795"/>
                  <a:pt x="461" y="2795"/>
                </a:cubicBezTo>
                <a:cubicBezTo>
                  <a:pt x="461" y="2812"/>
                  <a:pt x="469" y="2820"/>
                  <a:pt x="478" y="2812"/>
                </a:cubicBezTo>
                <a:cubicBezTo>
                  <a:pt x="546" y="2803"/>
                  <a:pt x="546" y="2803"/>
                  <a:pt x="546" y="2803"/>
                </a:cubicBezTo>
                <a:cubicBezTo>
                  <a:pt x="538" y="2735"/>
                  <a:pt x="538" y="2735"/>
                  <a:pt x="538" y="2735"/>
                </a:cubicBezTo>
                <a:cubicBezTo>
                  <a:pt x="469" y="2752"/>
                  <a:pt x="469" y="2752"/>
                  <a:pt x="469" y="2752"/>
                </a:cubicBezTo>
                <a:cubicBezTo>
                  <a:pt x="452" y="2752"/>
                  <a:pt x="452" y="2760"/>
                  <a:pt x="452" y="2778"/>
                </a:cubicBezTo>
                <a:cubicBezTo>
                  <a:pt x="444" y="2778"/>
                  <a:pt x="444" y="2778"/>
                  <a:pt x="444" y="2778"/>
                </a:cubicBezTo>
                <a:cubicBezTo>
                  <a:pt x="427" y="2684"/>
                  <a:pt x="427" y="2684"/>
                  <a:pt x="427" y="2684"/>
                </a:cubicBezTo>
                <a:cubicBezTo>
                  <a:pt x="435" y="2675"/>
                  <a:pt x="435" y="2675"/>
                  <a:pt x="435" y="2675"/>
                </a:cubicBezTo>
                <a:cubicBezTo>
                  <a:pt x="435" y="2701"/>
                  <a:pt x="444" y="2709"/>
                  <a:pt x="461" y="2701"/>
                </a:cubicBezTo>
                <a:cubicBezTo>
                  <a:pt x="597" y="2675"/>
                  <a:pt x="597" y="2675"/>
                  <a:pt x="597" y="2675"/>
                </a:cubicBezTo>
                <a:cubicBezTo>
                  <a:pt x="614" y="2675"/>
                  <a:pt x="614" y="2667"/>
                  <a:pt x="614" y="2650"/>
                </a:cubicBezTo>
                <a:cubicBezTo>
                  <a:pt x="623" y="2641"/>
                  <a:pt x="623" y="2641"/>
                  <a:pt x="623" y="2641"/>
                </a:cubicBezTo>
                <a:cubicBezTo>
                  <a:pt x="640" y="2743"/>
                  <a:pt x="640" y="2743"/>
                  <a:pt x="640" y="2743"/>
                </a:cubicBezTo>
                <a:cubicBezTo>
                  <a:pt x="632" y="2743"/>
                  <a:pt x="632" y="2743"/>
                  <a:pt x="632" y="2743"/>
                </a:cubicBezTo>
                <a:cubicBezTo>
                  <a:pt x="632" y="2726"/>
                  <a:pt x="623" y="2726"/>
                  <a:pt x="606" y="2726"/>
                </a:cubicBezTo>
                <a:lnTo>
                  <a:pt x="546" y="2735"/>
                </a:lnTo>
                <a:close/>
                <a:moveTo>
                  <a:pt x="4256" y="1823"/>
                </a:moveTo>
                <a:cubicBezTo>
                  <a:pt x="4247" y="1832"/>
                  <a:pt x="4230" y="1849"/>
                  <a:pt x="4222" y="1849"/>
                </a:cubicBezTo>
                <a:cubicBezTo>
                  <a:pt x="4205" y="1849"/>
                  <a:pt x="4188" y="1875"/>
                  <a:pt x="4205" y="1875"/>
                </a:cubicBezTo>
                <a:cubicBezTo>
                  <a:pt x="4222" y="1883"/>
                  <a:pt x="4230" y="1883"/>
                  <a:pt x="4256" y="1858"/>
                </a:cubicBezTo>
                <a:cubicBezTo>
                  <a:pt x="4273" y="1840"/>
                  <a:pt x="4290" y="1798"/>
                  <a:pt x="4256" y="1823"/>
                </a:cubicBezTo>
                <a:close/>
                <a:moveTo>
                  <a:pt x="4137" y="2011"/>
                </a:moveTo>
                <a:cubicBezTo>
                  <a:pt x="4145" y="2028"/>
                  <a:pt x="4162" y="2028"/>
                  <a:pt x="4171" y="2019"/>
                </a:cubicBezTo>
                <a:cubicBezTo>
                  <a:pt x="4188" y="2019"/>
                  <a:pt x="4188" y="2011"/>
                  <a:pt x="4188" y="2011"/>
                </a:cubicBezTo>
                <a:cubicBezTo>
                  <a:pt x="4188" y="2002"/>
                  <a:pt x="4205" y="1994"/>
                  <a:pt x="4230" y="2011"/>
                </a:cubicBezTo>
                <a:cubicBezTo>
                  <a:pt x="4247" y="2019"/>
                  <a:pt x="4247" y="2019"/>
                  <a:pt x="4247" y="2019"/>
                </a:cubicBezTo>
                <a:cubicBezTo>
                  <a:pt x="4256" y="2019"/>
                  <a:pt x="4247" y="2002"/>
                  <a:pt x="4213" y="1977"/>
                </a:cubicBezTo>
                <a:cubicBezTo>
                  <a:pt x="4188" y="1951"/>
                  <a:pt x="4171" y="1943"/>
                  <a:pt x="4128" y="1909"/>
                </a:cubicBezTo>
                <a:cubicBezTo>
                  <a:pt x="4077" y="1883"/>
                  <a:pt x="4051" y="1866"/>
                  <a:pt x="4017" y="1840"/>
                </a:cubicBezTo>
                <a:cubicBezTo>
                  <a:pt x="3992" y="1806"/>
                  <a:pt x="3992" y="1789"/>
                  <a:pt x="4017" y="1781"/>
                </a:cubicBezTo>
                <a:cubicBezTo>
                  <a:pt x="4043" y="1772"/>
                  <a:pt x="4060" y="1781"/>
                  <a:pt x="4051" y="1781"/>
                </a:cubicBezTo>
                <a:cubicBezTo>
                  <a:pt x="4043" y="1789"/>
                  <a:pt x="4026" y="1789"/>
                  <a:pt x="4034" y="1806"/>
                </a:cubicBezTo>
                <a:cubicBezTo>
                  <a:pt x="4043" y="1815"/>
                  <a:pt x="4068" y="1840"/>
                  <a:pt x="4137" y="1900"/>
                </a:cubicBezTo>
                <a:cubicBezTo>
                  <a:pt x="4213" y="1951"/>
                  <a:pt x="4264" y="1985"/>
                  <a:pt x="4299" y="2028"/>
                </a:cubicBezTo>
                <a:cubicBezTo>
                  <a:pt x="4324" y="2062"/>
                  <a:pt x="4307" y="2088"/>
                  <a:pt x="4299" y="2088"/>
                </a:cubicBezTo>
                <a:cubicBezTo>
                  <a:pt x="4290" y="2088"/>
                  <a:pt x="4247" y="2053"/>
                  <a:pt x="4222" y="2036"/>
                </a:cubicBezTo>
                <a:cubicBezTo>
                  <a:pt x="4196" y="2019"/>
                  <a:pt x="4205" y="2028"/>
                  <a:pt x="4196" y="2036"/>
                </a:cubicBezTo>
                <a:cubicBezTo>
                  <a:pt x="4188" y="2036"/>
                  <a:pt x="4179" y="2045"/>
                  <a:pt x="4171" y="2045"/>
                </a:cubicBezTo>
                <a:cubicBezTo>
                  <a:pt x="4162" y="2045"/>
                  <a:pt x="4154" y="2045"/>
                  <a:pt x="4162" y="2062"/>
                </a:cubicBezTo>
                <a:cubicBezTo>
                  <a:pt x="4162" y="2070"/>
                  <a:pt x="4162" y="2096"/>
                  <a:pt x="4145" y="2088"/>
                </a:cubicBezTo>
                <a:cubicBezTo>
                  <a:pt x="4128" y="2070"/>
                  <a:pt x="4137" y="2045"/>
                  <a:pt x="4111" y="2062"/>
                </a:cubicBezTo>
                <a:cubicBezTo>
                  <a:pt x="4085" y="2070"/>
                  <a:pt x="4068" y="2079"/>
                  <a:pt x="4051" y="2053"/>
                </a:cubicBezTo>
                <a:cubicBezTo>
                  <a:pt x="4034" y="2028"/>
                  <a:pt x="4034" y="2019"/>
                  <a:pt x="4043" y="2002"/>
                </a:cubicBezTo>
                <a:cubicBezTo>
                  <a:pt x="4043" y="1985"/>
                  <a:pt x="4043" y="1968"/>
                  <a:pt x="4034" y="1960"/>
                </a:cubicBezTo>
                <a:cubicBezTo>
                  <a:pt x="4026" y="1960"/>
                  <a:pt x="4017" y="1943"/>
                  <a:pt x="4043" y="1943"/>
                </a:cubicBezTo>
                <a:cubicBezTo>
                  <a:pt x="4060" y="1943"/>
                  <a:pt x="4068" y="1951"/>
                  <a:pt x="4137" y="2011"/>
                </a:cubicBezTo>
                <a:close/>
                <a:moveTo>
                  <a:pt x="4077" y="1985"/>
                </a:moveTo>
                <a:cubicBezTo>
                  <a:pt x="4085" y="1994"/>
                  <a:pt x="4120" y="2019"/>
                  <a:pt x="4111" y="2028"/>
                </a:cubicBezTo>
                <a:cubicBezTo>
                  <a:pt x="4102" y="2036"/>
                  <a:pt x="4085" y="2053"/>
                  <a:pt x="4068" y="2036"/>
                </a:cubicBezTo>
                <a:cubicBezTo>
                  <a:pt x="4060" y="2019"/>
                  <a:pt x="4043" y="1960"/>
                  <a:pt x="4077" y="1985"/>
                </a:cubicBezTo>
                <a:close/>
                <a:moveTo>
                  <a:pt x="4256" y="1875"/>
                </a:moveTo>
                <a:cubicBezTo>
                  <a:pt x="4264" y="1883"/>
                  <a:pt x="4273" y="1892"/>
                  <a:pt x="4290" y="1883"/>
                </a:cubicBezTo>
                <a:cubicBezTo>
                  <a:pt x="4299" y="1875"/>
                  <a:pt x="4324" y="1849"/>
                  <a:pt x="4324" y="1840"/>
                </a:cubicBezTo>
                <a:cubicBezTo>
                  <a:pt x="4333" y="1823"/>
                  <a:pt x="4341" y="1815"/>
                  <a:pt x="4341" y="1832"/>
                </a:cubicBezTo>
                <a:cubicBezTo>
                  <a:pt x="4341" y="1840"/>
                  <a:pt x="4341" y="1858"/>
                  <a:pt x="4324" y="1875"/>
                </a:cubicBezTo>
                <a:cubicBezTo>
                  <a:pt x="4316" y="1883"/>
                  <a:pt x="4307" y="1883"/>
                  <a:pt x="4316" y="1892"/>
                </a:cubicBezTo>
                <a:cubicBezTo>
                  <a:pt x="4324" y="1900"/>
                  <a:pt x="4341" y="1917"/>
                  <a:pt x="4341" y="1900"/>
                </a:cubicBezTo>
                <a:cubicBezTo>
                  <a:pt x="4341" y="1892"/>
                  <a:pt x="4324" y="1875"/>
                  <a:pt x="4333" y="1866"/>
                </a:cubicBezTo>
                <a:cubicBezTo>
                  <a:pt x="4341" y="1858"/>
                  <a:pt x="4358" y="1892"/>
                  <a:pt x="4375" y="1917"/>
                </a:cubicBezTo>
                <a:cubicBezTo>
                  <a:pt x="4384" y="1934"/>
                  <a:pt x="4392" y="1934"/>
                  <a:pt x="4409" y="1943"/>
                </a:cubicBezTo>
                <a:cubicBezTo>
                  <a:pt x="4427" y="1951"/>
                  <a:pt x="4478" y="1968"/>
                  <a:pt x="4495" y="1977"/>
                </a:cubicBezTo>
                <a:cubicBezTo>
                  <a:pt x="4512" y="1985"/>
                  <a:pt x="4520" y="1994"/>
                  <a:pt x="4520" y="1977"/>
                </a:cubicBezTo>
                <a:cubicBezTo>
                  <a:pt x="4529" y="1968"/>
                  <a:pt x="4546" y="1917"/>
                  <a:pt x="4554" y="1909"/>
                </a:cubicBezTo>
                <a:cubicBezTo>
                  <a:pt x="4554" y="1909"/>
                  <a:pt x="4563" y="1917"/>
                  <a:pt x="4554" y="1943"/>
                </a:cubicBezTo>
                <a:cubicBezTo>
                  <a:pt x="4546" y="1968"/>
                  <a:pt x="4537" y="2002"/>
                  <a:pt x="4529" y="2011"/>
                </a:cubicBezTo>
                <a:cubicBezTo>
                  <a:pt x="4520" y="2011"/>
                  <a:pt x="4512" y="2011"/>
                  <a:pt x="4495" y="1994"/>
                </a:cubicBezTo>
                <a:cubicBezTo>
                  <a:pt x="4478" y="1985"/>
                  <a:pt x="4444" y="1960"/>
                  <a:pt x="4418" y="1960"/>
                </a:cubicBezTo>
                <a:cubicBezTo>
                  <a:pt x="4401" y="1951"/>
                  <a:pt x="4401" y="1951"/>
                  <a:pt x="4409" y="1960"/>
                </a:cubicBezTo>
                <a:cubicBezTo>
                  <a:pt x="4409" y="1968"/>
                  <a:pt x="4409" y="1985"/>
                  <a:pt x="4401" y="1985"/>
                </a:cubicBezTo>
                <a:cubicBezTo>
                  <a:pt x="4392" y="1994"/>
                  <a:pt x="4401" y="1994"/>
                  <a:pt x="4409" y="2002"/>
                </a:cubicBezTo>
                <a:cubicBezTo>
                  <a:pt x="4418" y="2002"/>
                  <a:pt x="4469" y="2062"/>
                  <a:pt x="4469" y="2079"/>
                </a:cubicBezTo>
                <a:cubicBezTo>
                  <a:pt x="4469" y="2105"/>
                  <a:pt x="4461" y="2113"/>
                  <a:pt x="4409" y="2096"/>
                </a:cubicBezTo>
                <a:cubicBezTo>
                  <a:pt x="4358" y="2079"/>
                  <a:pt x="4341" y="2053"/>
                  <a:pt x="4341" y="2045"/>
                </a:cubicBezTo>
                <a:cubicBezTo>
                  <a:pt x="4333" y="2036"/>
                  <a:pt x="4307" y="2028"/>
                  <a:pt x="4290" y="2011"/>
                </a:cubicBezTo>
                <a:cubicBezTo>
                  <a:pt x="4282" y="2002"/>
                  <a:pt x="4256" y="1968"/>
                  <a:pt x="4273" y="1968"/>
                </a:cubicBezTo>
                <a:cubicBezTo>
                  <a:pt x="4282" y="1977"/>
                  <a:pt x="4299" y="2002"/>
                  <a:pt x="4299" y="1985"/>
                </a:cubicBezTo>
                <a:cubicBezTo>
                  <a:pt x="4307" y="1960"/>
                  <a:pt x="4299" y="1960"/>
                  <a:pt x="4299" y="1951"/>
                </a:cubicBezTo>
                <a:cubicBezTo>
                  <a:pt x="4290" y="1943"/>
                  <a:pt x="4290" y="1943"/>
                  <a:pt x="4299" y="1934"/>
                </a:cubicBezTo>
                <a:cubicBezTo>
                  <a:pt x="4307" y="1926"/>
                  <a:pt x="4307" y="1926"/>
                  <a:pt x="4324" y="1934"/>
                </a:cubicBezTo>
                <a:cubicBezTo>
                  <a:pt x="4341" y="1951"/>
                  <a:pt x="4350" y="1960"/>
                  <a:pt x="4358" y="1968"/>
                </a:cubicBezTo>
                <a:cubicBezTo>
                  <a:pt x="4375" y="1968"/>
                  <a:pt x="4384" y="1960"/>
                  <a:pt x="4375" y="1951"/>
                </a:cubicBezTo>
                <a:cubicBezTo>
                  <a:pt x="4367" y="1943"/>
                  <a:pt x="4333" y="1917"/>
                  <a:pt x="4324" y="1917"/>
                </a:cubicBezTo>
                <a:cubicBezTo>
                  <a:pt x="4307" y="1917"/>
                  <a:pt x="4307" y="1926"/>
                  <a:pt x="4299" y="1917"/>
                </a:cubicBezTo>
                <a:cubicBezTo>
                  <a:pt x="4299" y="1909"/>
                  <a:pt x="4282" y="1917"/>
                  <a:pt x="4273" y="1917"/>
                </a:cubicBezTo>
                <a:cubicBezTo>
                  <a:pt x="4264" y="1917"/>
                  <a:pt x="4256" y="1917"/>
                  <a:pt x="4247" y="1909"/>
                </a:cubicBezTo>
                <a:cubicBezTo>
                  <a:pt x="4247" y="1900"/>
                  <a:pt x="4256" y="1900"/>
                  <a:pt x="4256" y="1892"/>
                </a:cubicBezTo>
                <a:cubicBezTo>
                  <a:pt x="4247" y="1883"/>
                  <a:pt x="4247" y="1875"/>
                  <a:pt x="4256" y="1875"/>
                </a:cubicBezTo>
                <a:close/>
                <a:moveTo>
                  <a:pt x="4358" y="2011"/>
                </a:moveTo>
                <a:cubicBezTo>
                  <a:pt x="4367" y="2002"/>
                  <a:pt x="4384" y="1994"/>
                  <a:pt x="4384" y="2011"/>
                </a:cubicBezTo>
                <a:cubicBezTo>
                  <a:pt x="4384" y="2019"/>
                  <a:pt x="4367" y="2028"/>
                  <a:pt x="4358" y="2036"/>
                </a:cubicBezTo>
                <a:cubicBezTo>
                  <a:pt x="4350" y="2036"/>
                  <a:pt x="4358" y="2045"/>
                  <a:pt x="4375" y="2062"/>
                </a:cubicBezTo>
                <a:cubicBezTo>
                  <a:pt x="4392" y="2070"/>
                  <a:pt x="4409" y="2079"/>
                  <a:pt x="4427" y="2079"/>
                </a:cubicBezTo>
                <a:cubicBezTo>
                  <a:pt x="4444" y="2079"/>
                  <a:pt x="4444" y="2079"/>
                  <a:pt x="4444" y="2062"/>
                </a:cubicBezTo>
                <a:cubicBezTo>
                  <a:pt x="4435" y="2053"/>
                  <a:pt x="4384" y="1994"/>
                  <a:pt x="4367" y="1985"/>
                </a:cubicBezTo>
                <a:cubicBezTo>
                  <a:pt x="4350" y="1977"/>
                  <a:pt x="4341" y="1977"/>
                  <a:pt x="4333" y="1985"/>
                </a:cubicBezTo>
                <a:cubicBezTo>
                  <a:pt x="4333" y="2002"/>
                  <a:pt x="4333" y="2019"/>
                  <a:pt x="4358" y="2011"/>
                </a:cubicBezTo>
                <a:close/>
                <a:moveTo>
                  <a:pt x="3812" y="1185"/>
                </a:moveTo>
                <a:cubicBezTo>
                  <a:pt x="3804" y="1202"/>
                  <a:pt x="3812" y="1219"/>
                  <a:pt x="3804" y="1236"/>
                </a:cubicBezTo>
                <a:cubicBezTo>
                  <a:pt x="3795" y="1244"/>
                  <a:pt x="3778" y="1253"/>
                  <a:pt x="3761" y="1244"/>
                </a:cubicBezTo>
                <a:cubicBezTo>
                  <a:pt x="3736" y="1244"/>
                  <a:pt x="3710" y="1236"/>
                  <a:pt x="3719" y="1253"/>
                </a:cubicBezTo>
                <a:cubicBezTo>
                  <a:pt x="3719" y="1261"/>
                  <a:pt x="3744" y="1270"/>
                  <a:pt x="3753" y="1278"/>
                </a:cubicBezTo>
                <a:cubicBezTo>
                  <a:pt x="3770" y="1287"/>
                  <a:pt x="3787" y="1304"/>
                  <a:pt x="3795" y="1312"/>
                </a:cubicBezTo>
                <a:cubicBezTo>
                  <a:pt x="3804" y="1312"/>
                  <a:pt x="3821" y="1304"/>
                  <a:pt x="3830" y="1287"/>
                </a:cubicBezTo>
                <a:cubicBezTo>
                  <a:pt x="3830" y="1270"/>
                  <a:pt x="3830" y="1142"/>
                  <a:pt x="3812" y="1185"/>
                </a:cubicBezTo>
                <a:close/>
                <a:moveTo>
                  <a:pt x="3855" y="1099"/>
                </a:moveTo>
                <a:cubicBezTo>
                  <a:pt x="3864" y="1108"/>
                  <a:pt x="3881" y="1108"/>
                  <a:pt x="3889" y="1116"/>
                </a:cubicBezTo>
                <a:cubicBezTo>
                  <a:pt x="3906" y="1116"/>
                  <a:pt x="3923" y="1116"/>
                  <a:pt x="3957" y="1125"/>
                </a:cubicBezTo>
                <a:cubicBezTo>
                  <a:pt x="3983" y="1142"/>
                  <a:pt x="3983" y="1133"/>
                  <a:pt x="3983" y="1125"/>
                </a:cubicBezTo>
                <a:cubicBezTo>
                  <a:pt x="3992" y="1116"/>
                  <a:pt x="3992" y="1108"/>
                  <a:pt x="3957" y="1091"/>
                </a:cubicBezTo>
                <a:cubicBezTo>
                  <a:pt x="3932" y="1074"/>
                  <a:pt x="3898" y="1091"/>
                  <a:pt x="3915" y="1082"/>
                </a:cubicBezTo>
                <a:cubicBezTo>
                  <a:pt x="3932" y="1065"/>
                  <a:pt x="3940" y="1074"/>
                  <a:pt x="3957" y="1040"/>
                </a:cubicBezTo>
                <a:cubicBezTo>
                  <a:pt x="3966" y="1006"/>
                  <a:pt x="3957" y="972"/>
                  <a:pt x="3949" y="946"/>
                </a:cubicBezTo>
                <a:cubicBezTo>
                  <a:pt x="3949" y="929"/>
                  <a:pt x="3940" y="937"/>
                  <a:pt x="3940" y="963"/>
                </a:cubicBezTo>
                <a:cubicBezTo>
                  <a:pt x="3932" y="997"/>
                  <a:pt x="3932" y="1023"/>
                  <a:pt x="3915" y="1031"/>
                </a:cubicBezTo>
                <a:cubicBezTo>
                  <a:pt x="3906" y="1040"/>
                  <a:pt x="3872" y="1057"/>
                  <a:pt x="3838" y="1048"/>
                </a:cubicBezTo>
                <a:cubicBezTo>
                  <a:pt x="3804" y="1040"/>
                  <a:pt x="3795" y="1031"/>
                  <a:pt x="3761" y="1006"/>
                </a:cubicBezTo>
                <a:cubicBezTo>
                  <a:pt x="3736" y="980"/>
                  <a:pt x="3719" y="955"/>
                  <a:pt x="3719" y="972"/>
                </a:cubicBezTo>
                <a:cubicBezTo>
                  <a:pt x="3727" y="989"/>
                  <a:pt x="3744" y="1014"/>
                  <a:pt x="3761" y="1031"/>
                </a:cubicBezTo>
                <a:cubicBezTo>
                  <a:pt x="3778" y="1057"/>
                  <a:pt x="3778" y="1057"/>
                  <a:pt x="3770" y="1057"/>
                </a:cubicBezTo>
                <a:cubicBezTo>
                  <a:pt x="3753" y="1057"/>
                  <a:pt x="3744" y="1065"/>
                  <a:pt x="3702" y="1065"/>
                </a:cubicBezTo>
                <a:cubicBezTo>
                  <a:pt x="3659" y="1065"/>
                  <a:pt x="3659" y="1057"/>
                  <a:pt x="3633" y="1057"/>
                </a:cubicBezTo>
                <a:cubicBezTo>
                  <a:pt x="3608" y="1065"/>
                  <a:pt x="3582" y="1057"/>
                  <a:pt x="3548" y="1040"/>
                </a:cubicBezTo>
                <a:cubicBezTo>
                  <a:pt x="3514" y="1031"/>
                  <a:pt x="3505" y="1040"/>
                  <a:pt x="3514" y="1048"/>
                </a:cubicBezTo>
                <a:cubicBezTo>
                  <a:pt x="3531" y="1057"/>
                  <a:pt x="3565" y="1082"/>
                  <a:pt x="3616" y="1091"/>
                </a:cubicBezTo>
                <a:cubicBezTo>
                  <a:pt x="3659" y="1091"/>
                  <a:pt x="3736" y="1091"/>
                  <a:pt x="3753" y="1091"/>
                </a:cubicBezTo>
                <a:cubicBezTo>
                  <a:pt x="3770" y="1082"/>
                  <a:pt x="3804" y="1074"/>
                  <a:pt x="3855" y="1099"/>
                </a:cubicBezTo>
                <a:close/>
                <a:moveTo>
                  <a:pt x="2883" y="597"/>
                </a:moveTo>
                <a:cubicBezTo>
                  <a:pt x="2874" y="614"/>
                  <a:pt x="2866" y="622"/>
                  <a:pt x="2874" y="622"/>
                </a:cubicBezTo>
                <a:cubicBezTo>
                  <a:pt x="2874" y="631"/>
                  <a:pt x="2891" y="622"/>
                  <a:pt x="2909" y="614"/>
                </a:cubicBezTo>
                <a:cubicBezTo>
                  <a:pt x="2926" y="605"/>
                  <a:pt x="2968" y="580"/>
                  <a:pt x="2985" y="571"/>
                </a:cubicBezTo>
                <a:cubicBezTo>
                  <a:pt x="3002" y="571"/>
                  <a:pt x="3019" y="554"/>
                  <a:pt x="3028" y="546"/>
                </a:cubicBezTo>
                <a:cubicBezTo>
                  <a:pt x="3036" y="537"/>
                  <a:pt x="3054" y="537"/>
                  <a:pt x="3054" y="520"/>
                </a:cubicBezTo>
                <a:cubicBezTo>
                  <a:pt x="3054" y="503"/>
                  <a:pt x="3028" y="486"/>
                  <a:pt x="2994" y="495"/>
                </a:cubicBezTo>
                <a:cubicBezTo>
                  <a:pt x="2960" y="495"/>
                  <a:pt x="2934" y="503"/>
                  <a:pt x="2909" y="503"/>
                </a:cubicBezTo>
                <a:cubicBezTo>
                  <a:pt x="2874" y="503"/>
                  <a:pt x="2874" y="503"/>
                  <a:pt x="2883" y="520"/>
                </a:cubicBezTo>
                <a:cubicBezTo>
                  <a:pt x="2900" y="529"/>
                  <a:pt x="2917" y="537"/>
                  <a:pt x="2926" y="537"/>
                </a:cubicBezTo>
                <a:cubicBezTo>
                  <a:pt x="2943" y="529"/>
                  <a:pt x="2943" y="537"/>
                  <a:pt x="2951" y="537"/>
                </a:cubicBezTo>
                <a:cubicBezTo>
                  <a:pt x="2960" y="529"/>
                  <a:pt x="2977" y="529"/>
                  <a:pt x="2968" y="537"/>
                </a:cubicBezTo>
                <a:cubicBezTo>
                  <a:pt x="2968" y="546"/>
                  <a:pt x="2968" y="537"/>
                  <a:pt x="2943" y="554"/>
                </a:cubicBezTo>
                <a:cubicBezTo>
                  <a:pt x="2917" y="571"/>
                  <a:pt x="2926" y="571"/>
                  <a:pt x="2909" y="580"/>
                </a:cubicBezTo>
                <a:cubicBezTo>
                  <a:pt x="2900" y="588"/>
                  <a:pt x="2891" y="597"/>
                  <a:pt x="2883" y="597"/>
                </a:cubicBezTo>
                <a:close/>
                <a:moveTo>
                  <a:pt x="2764" y="665"/>
                </a:moveTo>
                <a:cubicBezTo>
                  <a:pt x="2772" y="665"/>
                  <a:pt x="2789" y="648"/>
                  <a:pt x="2849" y="639"/>
                </a:cubicBezTo>
                <a:cubicBezTo>
                  <a:pt x="2909" y="631"/>
                  <a:pt x="2926" y="631"/>
                  <a:pt x="2951" y="639"/>
                </a:cubicBezTo>
                <a:cubicBezTo>
                  <a:pt x="2977" y="648"/>
                  <a:pt x="2994" y="665"/>
                  <a:pt x="2977" y="682"/>
                </a:cubicBezTo>
                <a:cubicBezTo>
                  <a:pt x="2968" y="690"/>
                  <a:pt x="2960" y="682"/>
                  <a:pt x="2934" y="690"/>
                </a:cubicBezTo>
                <a:cubicBezTo>
                  <a:pt x="2909" y="699"/>
                  <a:pt x="2874" y="707"/>
                  <a:pt x="2840" y="716"/>
                </a:cubicBezTo>
                <a:cubicBezTo>
                  <a:pt x="2806" y="716"/>
                  <a:pt x="2815" y="716"/>
                  <a:pt x="2806" y="716"/>
                </a:cubicBezTo>
                <a:cubicBezTo>
                  <a:pt x="2798" y="725"/>
                  <a:pt x="2798" y="725"/>
                  <a:pt x="2781" y="716"/>
                </a:cubicBezTo>
                <a:cubicBezTo>
                  <a:pt x="2772" y="707"/>
                  <a:pt x="2755" y="682"/>
                  <a:pt x="2755" y="682"/>
                </a:cubicBezTo>
                <a:cubicBezTo>
                  <a:pt x="2764" y="673"/>
                  <a:pt x="2755" y="656"/>
                  <a:pt x="2764" y="665"/>
                </a:cubicBezTo>
                <a:close/>
                <a:moveTo>
                  <a:pt x="1902" y="588"/>
                </a:moveTo>
                <a:cubicBezTo>
                  <a:pt x="1902" y="605"/>
                  <a:pt x="1902" y="648"/>
                  <a:pt x="1894" y="673"/>
                </a:cubicBezTo>
                <a:cubicBezTo>
                  <a:pt x="1885" y="690"/>
                  <a:pt x="1885" y="707"/>
                  <a:pt x="1877" y="690"/>
                </a:cubicBezTo>
                <a:cubicBezTo>
                  <a:pt x="1877" y="673"/>
                  <a:pt x="1860" y="588"/>
                  <a:pt x="1860" y="580"/>
                </a:cubicBezTo>
                <a:cubicBezTo>
                  <a:pt x="1851" y="571"/>
                  <a:pt x="1851" y="571"/>
                  <a:pt x="1851" y="546"/>
                </a:cubicBezTo>
                <a:cubicBezTo>
                  <a:pt x="1851" y="520"/>
                  <a:pt x="1851" y="486"/>
                  <a:pt x="1834" y="477"/>
                </a:cubicBezTo>
                <a:cubicBezTo>
                  <a:pt x="1817" y="477"/>
                  <a:pt x="1800" y="495"/>
                  <a:pt x="1783" y="512"/>
                </a:cubicBezTo>
                <a:cubicBezTo>
                  <a:pt x="1766" y="520"/>
                  <a:pt x="1740" y="537"/>
                  <a:pt x="1740" y="554"/>
                </a:cubicBezTo>
                <a:cubicBezTo>
                  <a:pt x="1749" y="563"/>
                  <a:pt x="1791" y="537"/>
                  <a:pt x="1800" y="520"/>
                </a:cubicBezTo>
                <a:cubicBezTo>
                  <a:pt x="1808" y="512"/>
                  <a:pt x="1825" y="495"/>
                  <a:pt x="1825" y="503"/>
                </a:cubicBezTo>
                <a:cubicBezTo>
                  <a:pt x="1834" y="512"/>
                  <a:pt x="1834" y="520"/>
                  <a:pt x="1834" y="537"/>
                </a:cubicBezTo>
                <a:cubicBezTo>
                  <a:pt x="1834" y="563"/>
                  <a:pt x="1843" y="563"/>
                  <a:pt x="1825" y="571"/>
                </a:cubicBezTo>
                <a:cubicBezTo>
                  <a:pt x="1817" y="580"/>
                  <a:pt x="1808" y="597"/>
                  <a:pt x="1825" y="614"/>
                </a:cubicBezTo>
                <a:cubicBezTo>
                  <a:pt x="1843" y="639"/>
                  <a:pt x="1843" y="639"/>
                  <a:pt x="1843" y="656"/>
                </a:cubicBezTo>
                <a:cubicBezTo>
                  <a:pt x="1843" y="673"/>
                  <a:pt x="1843" y="716"/>
                  <a:pt x="1851" y="733"/>
                </a:cubicBezTo>
                <a:cubicBezTo>
                  <a:pt x="1851" y="742"/>
                  <a:pt x="1843" y="767"/>
                  <a:pt x="1843" y="793"/>
                </a:cubicBezTo>
                <a:cubicBezTo>
                  <a:pt x="1843" y="818"/>
                  <a:pt x="1843" y="835"/>
                  <a:pt x="1851" y="844"/>
                </a:cubicBezTo>
                <a:cubicBezTo>
                  <a:pt x="1860" y="852"/>
                  <a:pt x="1868" y="852"/>
                  <a:pt x="1868" y="835"/>
                </a:cubicBezTo>
                <a:cubicBezTo>
                  <a:pt x="1877" y="810"/>
                  <a:pt x="1885" y="810"/>
                  <a:pt x="1885" y="784"/>
                </a:cubicBezTo>
                <a:cubicBezTo>
                  <a:pt x="1885" y="767"/>
                  <a:pt x="1894" y="750"/>
                  <a:pt x="1902" y="742"/>
                </a:cubicBezTo>
                <a:cubicBezTo>
                  <a:pt x="1902" y="725"/>
                  <a:pt x="1894" y="707"/>
                  <a:pt x="1902" y="682"/>
                </a:cubicBezTo>
                <a:cubicBezTo>
                  <a:pt x="1911" y="656"/>
                  <a:pt x="1919" y="656"/>
                  <a:pt x="1919" y="622"/>
                </a:cubicBezTo>
                <a:cubicBezTo>
                  <a:pt x="1919" y="597"/>
                  <a:pt x="1902" y="563"/>
                  <a:pt x="1902" y="588"/>
                </a:cubicBezTo>
                <a:close/>
                <a:moveTo>
                  <a:pt x="1902" y="537"/>
                </a:moveTo>
                <a:cubicBezTo>
                  <a:pt x="1919" y="520"/>
                  <a:pt x="1945" y="495"/>
                  <a:pt x="1953" y="486"/>
                </a:cubicBezTo>
                <a:cubicBezTo>
                  <a:pt x="1962" y="469"/>
                  <a:pt x="1962" y="469"/>
                  <a:pt x="1970" y="495"/>
                </a:cubicBezTo>
                <a:cubicBezTo>
                  <a:pt x="1979" y="529"/>
                  <a:pt x="1996" y="580"/>
                  <a:pt x="1996" y="597"/>
                </a:cubicBezTo>
                <a:cubicBezTo>
                  <a:pt x="1996" y="605"/>
                  <a:pt x="1987" y="614"/>
                  <a:pt x="1996" y="622"/>
                </a:cubicBezTo>
                <a:cubicBezTo>
                  <a:pt x="2005" y="639"/>
                  <a:pt x="2005" y="639"/>
                  <a:pt x="2013" y="639"/>
                </a:cubicBezTo>
                <a:cubicBezTo>
                  <a:pt x="2022" y="639"/>
                  <a:pt x="2030" y="656"/>
                  <a:pt x="2030" y="673"/>
                </a:cubicBezTo>
                <a:cubicBezTo>
                  <a:pt x="2030" y="682"/>
                  <a:pt x="2030" y="716"/>
                  <a:pt x="2047" y="733"/>
                </a:cubicBezTo>
                <a:cubicBezTo>
                  <a:pt x="2056" y="750"/>
                  <a:pt x="2073" y="750"/>
                  <a:pt x="2081" y="733"/>
                </a:cubicBezTo>
                <a:cubicBezTo>
                  <a:pt x="2090" y="716"/>
                  <a:pt x="2098" y="716"/>
                  <a:pt x="2107" y="699"/>
                </a:cubicBezTo>
                <a:cubicBezTo>
                  <a:pt x="2115" y="673"/>
                  <a:pt x="2124" y="673"/>
                  <a:pt x="2124" y="665"/>
                </a:cubicBezTo>
                <a:cubicBezTo>
                  <a:pt x="2124" y="656"/>
                  <a:pt x="2115" y="656"/>
                  <a:pt x="2098" y="673"/>
                </a:cubicBezTo>
                <a:cubicBezTo>
                  <a:pt x="2090" y="690"/>
                  <a:pt x="2073" y="716"/>
                  <a:pt x="2056" y="690"/>
                </a:cubicBezTo>
                <a:cubicBezTo>
                  <a:pt x="2047" y="665"/>
                  <a:pt x="2056" y="648"/>
                  <a:pt x="2039" y="622"/>
                </a:cubicBezTo>
                <a:cubicBezTo>
                  <a:pt x="2013" y="597"/>
                  <a:pt x="2022" y="597"/>
                  <a:pt x="2013" y="563"/>
                </a:cubicBezTo>
                <a:cubicBezTo>
                  <a:pt x="2013" y="520"/>
                  <a:pt x="1987" y="486"/>
                  <a:pt x="1996" y="477"/>
                </a:cubicBezTo>
                <a:cubicBezTo>
                  <a:pt x="2005" y="460"/>
                  <a:pt x="2030" y="418"/>
                  <a:pt x="2030" y="392"/>
                </a:cubicBezTo>
                <a:cubicBezTo>
                  <a:pt x="2022" y="375"/>
                  <a:pt x="2013" y="367"/>
                  <a:pt x="1987" y="392"/>
                </a:cubicBezTo>
                <a:cubicBezTo>
                  <a:pt x="1962" y="418"/>
                  <a:pt x="1953" y="435"/>
                  <a:pt x="1936" y="469"/>
                </a:cubicBezTo>
                <a:cubicBezTo>
                  <a:pt x="1911" y="503"/>
                  <a:pt x="1902" y="520"/>
                  <a:pt x="1894" y="529"/>
                </a:cubicBezTo>
                <a:cubicBezTo>
                  <a:pt x="1885" y="529"/>
                  <a:pt x="1894" y="546"/>
                  <a:pt x="1902" y="537"/>
                </a:cubicBezTo>
                <a:close/>
                <a:moveTo>
                  <a:pt x="1970" y="443"/>
                </a:moveTo>
                <a:cubicBezTo>
                  <a:pt x="1970" y="452"/>
                  <a:pt x="1962" y="469"/>
                  <a:pt x="1979" y="460"/>
                </a:cubicBezTo>
                <a:cubicBezTo>
                  <a:pt x="1987" y="452"/>
                  <a:pt x="1996" y="443"/>
                  <a:pt x="1996" y="435"/>
                </a:cubicBezTo>
                <a:cubicBezTo>
                  <a:pt x="2005" y="418"/>
                  <a:pt x="2005" y="409"/>
                  <a:pt x="1996" y="409"/>
                </a:cubicBezTo>
                <a:cubicBezTo>
                  <a:pt x="1996" y="409"/>
                  <a:pt x="1979" y="426"/>
                  <a:pt x="1970" y="443"/>
                </a:cubicBezTo>
                <a:close/>
                <a:moveTo>
                  <a:pt x="1092" y="1270"/>
                </a:moveTo>
                <a:cubicBezTo>
                  <a:pt x="1101" y="1278"/>
                  <a:pt x="1126" y="1295"/>
                  <a:pt x="1135" y="1304"/>
                </a:cubicBezTo>
                <a:cubicBezTo>
                  <a:pt x="1135" y="1321"/>
                  <a:pt x="1152" y="1321"/>
                  <a:pt x="1160" y="1312"/>
                </a:cubicBezTo>
                <a:cubicBezTo>
                  <a:pt x="1169" y="1304"/>
                  <a:pt x="1169" y="1304"/>
                  <a:pt x="1160" y="1287"/>
                </a:cubicBezTo>
                <a:cubicBezTo>
                  <a:pt x="1143" y="1278"/>
                  <a:pt x="1118" y="1270"/>
                  <a:pt x="1109" y="1261"/>
                </a:cubicBezTo>
                <a:cubicBezTo>
                  <a:pt x="1092" y="1253"/>
                  <a:pt x="1084" y="1261"/>
                  <a:pt x="1092" y="1270"/>
                </a:cubicBezTo>
                <a:close/>
                <a:moveTo>
                  <a:pt x="1101" y="1210"/>
                </a:moveTo>
                <a:cubicBezTo>
                  <a:pt x="1109" y="1202"/>
                  <a:pt x="1101" y="1176"/>
                  <a:pt x="1101" y="1167"/>
                </a:cubicBezTo>
                <a:cubicBezTo>
                  <a:pt x="1101" y="1150"/>
                  <a:pt x="1101" y="1150"/>
                  <a:pt x="1109" y="1142"/>
                </a:cubicBezTo>
                <a:cubicBezTo>
                  <a:pt x="1126" y="1133"/>
                  <a:pt x="1126" y="1125"/>
                  <a:pt x="1118" y="1116"/>
                </a:cubicBezTo>
                <a:cubicBezTo>
                  <a:pt x="1109" y="1108"/>
                  <a:pt x="1109" y="1108"/>
                  <a:pt x="1109" y="1099"/>
                </a:cubicBezTo>
                <a:cubicBezTo>
                  <a:pt x="1109" y="1091"/>
                  <a:pt x="1109" y="1091"/>
                  <a:pt x="1101" y="1082"/>
                </a:cubicBezTo>
                <a:cubicBezTo>
                  <a:pt x="1092" y="1082"/>
                  <a:pt x="1092" y="1074"/>
                  <a:pt x="1092" y="1057"/>
                </a:cubicBezTo>
                <a:cubicBezTo>
                  <a:pt x="1092" y="1040"/>
                  <a:pt x="1092" y="1023"/>
                  <a:pt x="1101" y="1031"/>
                </a:cubicBezTo>
                <a:cubicBezTo>
                  <a:pt x="1109" y="1040"/>
                  <a:pt x="1109" y="1040"/>
                  <a:pt x="1118" y="1074"/>
                </a:cubicBezTo>
                <a:cubicBezTo>
                  <a:pt x="1126" y="1108"/>
                  <a:pt x="1126" y="1116"/>
                  <a:pt x="1143" y="1099"/>
                </a:cubicBezTo>
                <a:cubicBezTo>
                  <a:pt x="1152" y="1082"/>
                  <a:pt x="1152" y="1065"/>
                  <a:pt x="1160" y="1074"/>
                </a:cubicBezTo>
                <a:cubicBezTo>
                  <a:pt x="1169" y="1091"/>
                  <a:pt x="1169" y="1125"/>
                  <a:pt x="1160" y="1133"/>
                </a:cubicBezTo>
                <a:cubicBezTo>
                  <a:pt x="1160" y="1142"/>
                  <a:pt x="1160" y="1142"/>
                  <a:pt x="1160" y="1142"/>
                </a:cubicBezTo>
                <a:cubicBezTo>
                  <a:pt x="1169" y="1142"/>
                  <a:pt x="1194" y="1125"/>
                  <a:pt x="1194" y="1125"/>
                </a:cubicBezTo>
                <a:cubicBezTo>
                  <a:pt x="1194" y="1125"/>
                  <a:pt x="1186" y="1099"/>
                  <a:pt x="1194" y="1108"/>
                </a:cubicBezTo>
                <a:cubicBezTo>
                  <a:pt x="1203" y="1116"/>
                  <a:pt x="1203" y="1116"/>
                  <a:pt x="1211" y="1108"/>
                </a:cubicBezTo>
                <a:cubicBezTo>
                  <a:pt x="1211" y="1099"/>
                  <a:pt x="1203" y="1091"/>
                  <a:pt x="1194" y="1082"/>
                </a:cubicBezTo>
                <a:cubicBezTo>
                  <a:pt x="1186" y="1065"/>
                  <a:pt x="1186" y="1065"/>
                  <a:pt x="1186" y="1048"/>
                </a:cubicBezTo>
                <a:cubicBezTo>
                  <a:pt x="1186" y="1031"/>
                  <a:pt x="1160" y="997"/>
                  <a:pt x="1160" y="1023"/>
                </a:cubicBezTo>
                <a:cubicBezTo>
                  <a:pt x="1160" y="1048"/>
                  <a:pt x="1160" y="1040"/>
                  <a:pt x="1152" y="1048"/>
                </a:cubicBezTo>
                <a:cubicBezTo>
                  <a:pt x="1143" y="1048"/>
                  <a:pt x="1135" y="1057"/>
                  <a:pt x="1135" y="1065"/>
                </a:cubicBezTo>
                <a:cubicBezTo>
                  <a:pt x="1135" y="1065"/>
                  <a:pt x="1126" y="1065"/>
                  <a:pt x="1126" y="1048"/>
                </a:cubicBezTo>
                <a:cubicBezTo>
                  <a:pt x="1126" y="1040"/>
                  <a:pt x="1118" y="997"/>
                  <a:pt x="1109" y="1006"/>
                </a:cubicBezTo>
                <a:cubicBezTo>
                  <a:pt x="1101" y="1006"/>
                  <a:pt x="1101" y="1006"/>
                  <a:pt x="1101" y="1014"/>
                </a:cubicBezTo>
                <a:cubicBezTo>
                  <a:pt x="1092" y="1023"/>
                  <a:pt x="1092" y="1014"/>
                  <a:pt x="1092" y="997"/>
                </a:cubicBezTo>
                <a:cubicBezTo>
                  <a:pt x="1092" y="980"/>
                  <a:pt x="1084" y="955"/>
                  <a:pt x="1092" y="912"/>
                </a:cubicBezTo>
                <a:cubicBezTo>
                  <a:pt x="1092" y="869"/>
                  <a:pt x="1101" y="869"/>
                  <a:pt x="1118" y="903"/>
                </a:cubicBezTo>
                <a:cubicBezTo>
                  <a:pt x="1135" y="929"/>
                  <a:pt x="1169" y="972"/>
                  <a:pt x="1186" y="997"/>
                </a:cubicBezTo>
                <a:cubicBezTo>
                  <a:pt x="1211" y="1023"/>
                  <a:pt x="1271" y="1082"/>
                  <a:pt x="1280" y="1091"/>
                </a:cubicBezTo>
                <a:cubicBezTo>
                  <a:pt x="1288" y="1099"/>
                  <a:pt x="1288" y="1091"/>
                  <a:pt x="1271" y="1108"/>
                </a:cubicBezTo>
                <a:cubicBezTo>
                  <a:pt x="1254" y="1125"/>
                  <a:pt x="1246" y="1133"/>
                  <a:pt x="1220" y="1133"/>
                </a:cubicBezTo>
                <a:cubicBezTo>
                  <a:pt x="1203" y="1142"/>
                  <a:pt x="1186" y="1159"/>
                  <a:pt x="1194" y="1159"/>
                </a:cubicBezTo>
                <a:cubicBezTo>
                  <a:pt x="1211" y="1159"/>
                  <a:pt x="1263" y="1142"/>
                  <a:pt x="1288" y="1133"/>
                </a:cubicBezTo>
                <a:cubicBezTo>
                  <a:pt x="1314" y="1133"/>
                  <a:pt x="1331" y="1125"/>
                  <a:pt x="1322" y="1099"/>
                </a:cubicBezTo>
                <a:cubicBezTo>
                  <a:pt x="1305" y="1082"/>
                  <a:pt x="1271" y="1048"/>
                  <a:pt x="1246" y="1031"/>
                </a:cubicBezTo>
                <a:cubicBezTo>
                  <a:pt x="1220" y="1014"/>
                  <a:pt x="1211" y="997"/>
                  <a:pt x="1194" y="980"/>
                </a:cubicBezTo>
                <a:cubicBezTo>
                  <a:pt x="1177" y="955"/>
                  <a:pt x="1152" y="920"/>
                  <a:pt x="1135" y="886"/>
                </a:cubicBezTo>
                <a:cubicBezTo>
                  <a:pt x="1118" y="852"/>
                  <a:pt x="1109" y="844"/>
                  <a:pt x="1092" y="861"/>
                </a:cubicBezTo>
                <a:cubicBezTo>
                  <a:pt x="1084" y="878"/>
                  <a:pt x="1075" y="895"/>
                  <a:pt x="1075" y="955"/>
                </a:cubicBezTo>
                <a:cubicBezTo>
                  <a:pt x="1075" y="1014"/>
                  <a:pt x="1084" y="1023"/>
                  <a:pt x="1084" y="1040"/>
                </a:cubicBezTo>
                <a:cubicBezTo>
                  <a:pt x="1075" y="1057"/>
                  <a:pt x="1075" y="1048"/>
                  <a:pt x="1066" y="1031"/>
                </a:cubicBezTo>
                <a:cubicBezTo>
                  <a:pt x="1058" y="1014"/>
                  <a:pt x="1058" y="997"/>
                  <a:pt x="1058" y="980"/>
                </a:cubicBezTo>
                <a:cubicBezTo>
                  <a:pt x="1066" y="963"/>
                  <a:pt x="1058" y="929"/>
                  <a:pt x="1049" y="937"/>
                </a:cubicBezTo>
                <a:cubicBezTo>
                  <a:pt x="1041" y="937"/>
                  <a:pt x="1041" y="946"/>
                  <a:pt x="1041" y="955"/>
                </a:cubicBezTo>
                <a:cubicBezTo>
                  <a:pt x="1041" y="955"/>
                  <a:pt x="1032" y="929"/>
                  <a:pt x="1007" y="929"/>
                </a:cubicBezTo>
                <a:cubicBezTo>
                  <a:pt x="981" y="937"/>
                  <a:pt x="973" y="946"/>
                  <a:pt x="990" y="946"/>
                </a:cubicBezTo>
                <a:cubicBezTo>
                  <a:pt x="998" y="946"/>
                  <a:pt x="1041" y="989"/>
                  <a:pt x="1041" y="1006"/>
                </a:cubicBezTo>
                <a:cubicBezTo>
                  <a:pt x="1041" y="1031"/>
                  <a:pt x="1032" y="1040"/>
                  <a:pt x="1032" y="1057"/>
                </a:cubicBezTo>
                <a:cubicBezTo>
                  <a:pt x="1032" y="1082"/>
                  <a:pt x="1024" y="1099"/>
                  <a:pt x="1015" y="1108"/>
                </a:cubicBezTo>
                <a:cubicBezTo>
                  <a:pt x="1015" y="1116"/>
                  <a:pt x="1032" y="1099"/>
                  <a:pt x="1041" y="1082"/>
                </a:cubicBezTo>
                <a:cubicBezTo>
                  <a:pt x="1049" y="1065"/>
                  <a:pt x="1049" y="1023"/>
                  <a:pt x="1058" y="1040"/>
                </a:cubicBezTo>
                <a:cubicBezTo>
                  <a:pt x="1066" y="1057"/>
                  <a:pt x="1075" y="1065"/>
                  <a:pt x="1084" y="1125"/>
                </a:cubicBezTo>
                <a:cubicBezTo>
                  <a:pt x="1092" y="1176"/>
                  <a:pt x="1092" y="1244"/>
                  <a:pt x="1101" y="1210"/>
                </a:cubicBezTo>
                <a:close/>
                <a:moveTo>
                  <a:pt x="325" y="2036"/>
                </a:moveTo>
                <a:cubicBezTo>
                  <a:pt x="325" y="2045"/>
                  <a:pt x="350" y="2036"/>
                  <a:pt x="367" y="2036"/>
                </a:cubicBezTo>
                <a:cubicBezTo>
                  <a:pt x="384" y="2045"/>
                  <a:pt x="384" y="2053"/>
                  <a:pt x="393" y="2036"/>
                </a:cubicBezTo>
                <a:cubicBezTo>
                  <a:pt x="393" y="2028"/>
                  <a:pt x="401" y="2011"/>
                  <a:pt x="393" y="2002"/>
                </a:cubicBezTo>
                <a:cubicBezTo>
                  <a:pt x="376" y="1994"/>
                  <a:pt x="359" y="2011"/>
                  <a:pt x="342" y="2019"/>
                </a:cubicBezTo>
                <a:cubicBezTo>
                  <a:pt x="325" y="2028"/>
                  <a:pt x="307" y="2045"/>
                  <a:pt x="325" y="2036"/>
                </a:cubicBezTo>
                <a:close/>
                <a:moveTo>
                  <a:pt x="495" y="1721"/>
                </a:moveTo>
                <a:cubicBezTo>
                  <a:pt x="504" y="1721"/>
                  <a:pt x="546" y="1747"/>
                  <a:pt x="572" y="1764"/>
                </a:cubicBezTo>
                <a:cubicBezTo>
                  <a:pt x="589" y="1781"/>
                  <a:pt x="623" y="1815"/>
                  <a:pt x="666" y="1832"/>
                </a:cubicBezTo>
                <a:cubicBezTo>
                  <a:pt x="708" y="1849"/>
                  <a:pt x="742" y="1883"/>
                  <a:pt x="777" y="1892"/>
                </a:cubicBezTo>
                <a:cubicBezTo>
                  <a:pt x="811" y="1892"/>
                  <a:pt x="845" y="1900"/>
                  <a:pt x="853" y="1909"/>
                </a:cubicBezTo>
                <a:cubicBezTo>
                  <a:pt x="870" y="1917"/>
                  <a:pt x="862" y="1943"/>
                  <a:pt x="870" y="1951"/>
                </a:cubicBezTo>
                <a:cubicBezTo>
                  <a:pt x="879" y="1968"/>
                  <a:pt x="879" y="1968"/>
                  <a:pt x="879" y="1951"/>
                </a:cubicBezTo>
                <a:cubicBezTo>
                  <a:pt x="879" y="1934"/>
                  <a:pt x="887" y="1909"/>
                  <a:pt x="887" y="1900"/>
                </a:cubicBezTo>
                <a:cubicBezTo>
                  <a:pt x="896" y="1892"/>
                  <a:pt x="896" y="1883"/>
                  <a:pt x="879" y="1883"/>
                </a:cubicBezTo>
                <a:cubicBezTo>
                  <a:pt x="862" y="1883"/>
                  <a:pt x="819" y="1883"/>
                  <a:pt x="785" y="1866"/>
                </a:cubicBezTo>
                <a:cubicBezTo>
                  <a:pt x="759" y="1849"/>
                  <a:pt x="751" y="1840"/>
                  <a:pt x="717" y="1832"/>
                </a:cubicBezTo>
                <a:cubicBezTo>
                  <a:pt x="674" y="1823"/>
                  <a:pt x="640" y="1798"/>
                  <a:pt x="606" y="1764"/>
                </a:cubicBezTo>
                <a:cubicBezTo>
                  <a:pt x="572" y="1738"/>
                  <a:pt x="546" y="1721"/>
                  <a:pt x="529" y="1713"/>
                </a:cubicBezTo>
                <a:cubicBezTo>
                  <a:pt x="504" y="1696"/>
                  <a:pt x="478" y="1704"/>
                  <a:pt x="495" y="1721"/>
                </a:cubicBezTo>
                <a:close/>
                <a:moveTo>
                  <a:pt x="487" y="1840"/>
                </a:moveTo>
                <a:cubicBezTo>
                  <a:pt x="487" y="1849"/>
                  <a:pt x="529" y="1909"/>
                  <a:pt x="546" y="1926"/>
                </a:cubicBezTo>
                <a:cubicBezTo>
                  <a:pt x="555" y="1943"/>
                  <a:pt x="563" y="1934"/>
                  <a:pt x="572" y="1926"/>
                </a:cubicBezTo>
                <a:cubicBezTo>
                  <a:pt x="572" y="1917"/>
                  <a:pt x="572" y="1917"/>
                  <a:pt x="563" y="1909"/>
                </a:cubicBezTo>
                <a:cubicBezTo>
                  <a:pt x="555" y="1900"/>
                  <a:pt x="555" y="1900"/>
                  <a:pt x="555" y="1883"/>
                </a:cubicBezTo>
                <a:cubicBezTo>
                  <a:pt x="555" y="1866"/>
                  <a:pt x="555" y="1849"/>
                  <a:pt x="555" y="1858"/>
                </a:cubicBezTo>
                <a:cubicBezTo>
                  <a:pt x="563" y="1866"/>
                  <a:pt x="580" y="1900"/>
                  <a:pt x="597" y="1900"/>
                </a:cubicBezTo>
                <a:cubicBezTo>
                  <a:pt x="614" y="1909"/>
                  <a:pt x="614" y="1900"/>
                  <a:pt x="614" y="1892"/>
                </a:cubicBezTo>
                <a:cubicBezTo>
                  <a:pt x="606" y="1875"/>
                  <a:pt x="589" y="1875"/>
                  <a:pt x="589" y="1840"/>
                </a:cubicBezTo>
                <a:cubicBezTo>
                  <a:pt x="580" y="1798"/>
                  <a:pt x="580" y="1789"/>
                  <a:pt x="563" y="1772"/>
                </a:cubicBezTo>
                <a:cubicBezTo>
                  <a:pt x="546" y="1764"/>
                  <a:pt x="546" y="1764"/>
                  <a:pt x="538" y="1764"/>
                </a:cubicBezTo>
                <a:cubicBezTo>
                  <a:pt x="538" y="1764"/>
                  <a:pt x="538" y="1772"/>
                  <a:pt x="546" y="1781"/>
                </a:cubicBezTo>
                <a:cubicBezTo>
                  <a:pt x="555" y="1789"/>
                  <a:pt x="563" y="1806"/>
                  <a:pt x="563" y="1815"/>
                </a:cubicBezTo>
                <a:cubicBezTo>
                  <a:pt x="563" y="1823"/>
                  <a:pt x="563" y="1823"/>
                  <a:pt x="555" y="1815"/>
                </a:cubicBezTo>
                <a:cubicBezTo>
                  <a:pt x="546" y="1806"/>
                  <a:pt x="538" y="1789"/>
                  <a:pt x="529" y="1798"/>
                </a:cubicBezTo>
                <a:cubicBezTo>
                  <a:pt x="529" y="1798"/>
                  <a:pt x="521" y="1823"/>
                  <a:pt x="529" y="1840"/>
                </a:cubicBezTo>
                <a:cubicBezTo>
                  <a:pt x="538" y="1858"/>
                  <a:pt x="538" y="1875"/>
                  <a:pt x="538" y="1883"/>
                </a:cubicBezTo>
                <a:cubicBezTo>
                  <a:pt x="538" y="1892"/>
                  <a:pt x="529" y="1883"/>
                  <a:pt x="521" y="1866"/>
                </a:cubicBezTo>
                <a:cubicBezTo>
                  <a:pt x="512" y="1849"/>
                  <a:pt x="504" y="1815"/>
                  <a:pt x="495" y="1789"/>
                </a:cubicBezTo>
                <a:cubicBezTo>
                  <a:pt x="478" y="1764"/>
                  <a:pt x="461" y="1747"/>
                  <a:pt x="461" y="1738"/>
                </a:cubicBezTo>
                <a:cubicBezTo>
                  <a:pt x="452" y="1738"/>
                  <a:pt x="452" y="1696"/>
                  <a:pt x="452" y="1670"/>
                </a:cubicBezTo>
                <a:cubicBezTo>
                  <a:pt x="444" y="1653"/>
                  <a:pt x="461" y="1636"/>
                  <a:pt x="452" y="1619"/>
                </a:cubicBezTo>
                <a:cubicBezTo>
                  <a:pt x="444" y="1602"/>
                  <a:pt x="427" y="1610"/>
                  <a:pt x="427" y="1653"/>
                </a:cubicBezTo>
                <a:cubicBezTo>
                  <a:pt x="418" y="1687"/>
                  <a:pt x="427" y="1789"/>
                  <a:pt x="435" y="1823"/>
                </a:cubicBezTo>
                <a:cubicBezTo>
                  <a:pt x="452" y="1858"/>
                  <a:pt x="444" y="1892"/>
                  <a:pt x="461" y="1909"/>
                </a:cubicBezTo>
                <a:cubicBezTo>
                  <a:pt x="469" y="1926"/>
                  <a:pt x="469" y="1909"/>
                  <a:pt x="469" y="1892"/>
                </a:cubicBezTo>
                <a:cubicBezTo>
                  <a:pt x="469" y="1875"/>
                  <a:pt x="478" y="1875"/>
                  <a:pt x="478" y="1858"/>
                </a:cubicBezTo>
                <a:cubicBezTo>
                  <a:pt x="478" y="1832"/>
                  <a:pt x="478" y="1832"/>
                  <a:pt x="487" y="1840"/>
                </a:cubicBezTo>
                <a:close/>
                <a:moveTo>
                  <a:pt x="589" y="2070"/>
                </a:moveTo>
                <a:cubicBezTo>
                  <a:pt x="589" y="2070"/>
                  <a:pt x="614" y="2096"/>
                  <a:pt x="614" y="2105"/>
                </a:cubicBezTo>
                <a:cubicBezTo>
                  <a:pt x="614" y="2113"/>
                  <a:pt x="614" y="2122"/>
                  <a:pt x="580" y="2105"/>
                </a:cubicBezTo>
                <a:cubicBezTo>
                  <a:pt x="546" y="2088"/>
                  <a:pt x="546" y="2079"/>
                  <a:pt x="529" y="2088"/>
                </a:cubicBezTo>
                <a:cubicBezTo>
                  <a:pt x="504" y="2088"/>
                  <a:pt x="478" y="2105"/>
                  <a:pt x="487" y="2105"/>
                </a:cubicBezTo>
                <a:cubicBezTo>
                  <a:pt x="495" y="2113"/>
                  <a:pt x="504" y="2113"/>
                  <a:pt x="529" y="2113"/>
                </a:cubicBezTo>
                <a:cubicBezTo>
                  <a:pt x="555" y="2113"/>
                  <a:pt x="572" y="2122"/>
                  <a:pt x="589" y="2130"/>
                </a:cubicBezTo>
                <a:cubicBezTo>
                  <a:pt x="606" y="2139"/>
                  <a:pt x="640" y="2147"/>
                  <a:pt x="649" y="2130"/>
                </a:cubicBezTo>
                <a:cubicBezTo>
                  <a:pt x="657" y="2113"/>
                  <a:pt x="657" y="2113"/>
                  <a:pt x="640" y="2096"/>
                </a:cubicBezTo>
                <a:cubicBezTo>
                  <a:pt x="623" y="2088"/>
                  <a:pt x="580" y="2045"/>
                  <a:pt x="589" y="2070"/>
                </a:cubicBezTo>
                <a:close/>
                <a:moveTo>
                  <a:pt x="2439" y="895"/>
                </a:moveTo>
                <a:cubicBezTo>
                  <a:pt x="3292" y="895"/>
                  <a:pt x="3983" y="1585"/>
                  <a:pt x="3983" y="2437"/>
                </a:cubicBezTo>
                <a:cubicBezTo>
                  <a:pt x="3983" y="3289"/>
                  <a:pt x="3292" y="3979"/>
                  <a:pt x="2439" y="3979"/>
                </a:cubicBezTo>
                <a:cubicBezTo>
                  <a:pt x="1587" y="3979"/>
                  <a:pt x="896" y="3289"/>
                  <a:pt x="896" y="2437"/>
                </a:cubicBezTo>
                <a:cubicBezTo>
                  <a:pt x="896" y="1585"/>
                  <a:pt x="1587" y="895"/>
                  <a:pt x="2439" y="895"/>
                </a:cubicBezTo>
                <a:close/>
                <a:moveTo>
                  <a:pt x="2457" y="1772"/>
                </a:moveTo>
                <a:cubicBezTo>
                  <a:pt x="2141" y="1900"/>
                  <a:pt x="2141" y="1900"/>
                  <a:pt x="2141" y="1900"/>
                </a:cubicBezTo>
                <a:cubicBezTo>
                  <a:pt x="2141" y="2590"/>
                  <a:pt x="2141" y="2590"/>
                  <a:pt x="2141" y="2590"/>
                </a:cubicBezTo>
                <a:cubicBezTo>
                  <a:pt x="2081" y="2565"/>
                  <a:pt x="2022" y="2539"/>
                  <a:pt x="1953" y="2505"/>
                </a:cubicBezTo>
                <a:cubicBezTo>
                  <a:pt x="1953" y="1900"/>
                  <a:pt x="1953" y="1900"/>
                  <a:pt x="1953" y="1900"/>
                </a:cubicBezTo>
                <a:cubicBezTo>
                  <a:pt x="1638" y="1772"/>
                  <a:pt x="1638" y="1772"/>
                  <a:pt x="1638" y="1772"/>
                </a:cubicBezTo>
                <a:cubicBezTo>
                  <a:pt x="1638" y="2318"/>
                  <a:pt x="1638" y="2318"/>
                  <a:pt x="1638" y="2318"/>
                </a:cubicBezTo>
                <a:cubicBezTo>
                  <a:pt x="1536" y="2249"/>
                  <a:pt x="1416" y="2173"/>
                  <a:pt x="1280" y="2062"/>
                </a:cubicBezTo>
                <a:cubicBezTo>
                  <a:pt x="1280" y="2062"/>
                  <a:pt x="1425" y="2309"/>
                  <a:pt x="1638" y="2488"/>
                </a:cubicBezTo>
                <a:cubicBezTo>
                  <a:pt x="1638" y="3433"/>
                  <a:pt x="1638" y="3433"/>
                  <a:pt x="1638" y="3433"/>
                </a:cubicBezTo>
                <a:cubicBezTo>
                  <a:pt x="1953" y="3561"/>
                  <a:pt x="1953" y="3561"/>
                  <a:pt x="1953" y="3561"/>
                </a:cubicBezTo>
                <a:cubicBezTo>
                  <a:pt x="1953" y="2726"/>
                  <a:pt x="1953" y="2726"/>
                  <a:pt x="1953" y="2726"/>
                </a:cubicBezTo>
                <a:cubicBezTo>
                  <a:pt x="2022" y="2778"/>
                  <a:pt x="2090" y="2803"/>
                  <a:pt x="2141" y="2829"/>
                </a:cubicBezTo>
                <a:cubicBezTo>
                  <a:pt x="2141" y="3561"/>
                  <a:pt x="2141" y="3561"/>
                  <a:pt x="2141" y="3561"/>
                </a:cubicBezTo>
                <a:cubicBezTo>
                  <a:pt x="2457" y="3433"/>
                  <a:pt x="2457" y="3433"/>
                  <a:pt x="2457" y="3433"/>
                </a:cubicBezTo>
                <a:cubicBezTo>
                  <a:pt x="2457" y="2905"/>
                  <a:pt x="2457" y="2905"/>
                  <a:pt x="2457" y="2905"/>
                </a:cubicBezTo>
                <a:cubicBezTo>
                  <a:pt x="2584" y="2922"/>
                  <a:pt x="2746" y="2931"/>
                  <a:pt x="2917" y="2888"/>
                </a:cubicBezTo>
                <a:cubicBezTo>
                  <a:pt x="3275" y="2803"/>
                  <a:pt x="3454" y="2454"/>
                  <a:pt x="3403" y="2232"/>
                </a:cubicBezTo>
                <a:cubicBezTo>
                  <a:pt x="3352" y="2011"/>
                  <a:pt x="3216" y="1909"/>
                  <a:pt x="2866" y="1730"/>
                </a:cubicBezTo>
                <a:cubicBezTo>
                  <a:pt x="2516" y="1551"/>
                  <a:pt x="2286" y="1406"/>
                  <a:pt x="2457" y="1142"/>
                </a:cubicBezTo>
                <a:cubicBezTo>
                  <a:pt x="2457" y="1142"/>
                  <a:pt x="2329" y="1202"/>
                  <a:pt x="2286" y="1329"/>
                </a:cubicBezTo>
                <a:cubicBezTo>
                  <a:pt x="2243" y="1449"/>
                  <a:pt x="2277" y="1602"/>
                  <a:pt x="2448" y="1747"/>
                </a:cubicBezTo>
                <a:cubicBezTo>
                  <a:pt x="2627" y="1900"/>
                  <a:pt x="2721" y="1883"/>
                  <a:pt x="2874" y="2062"/>
                </a:cubicBezTo>
                <a:cubicBezTo>
                  <a:pt x="3028" y="2232"/>
                  <a:pt x="2985" y="2462"/>
                  <a:pt x="2900" y="2548"/>
                </a:cubicBezTo>
                <a:cubicBezTo>
                  <a:pt x="2823" y="2616"/>
                  <a:pt x="2670" y="2701"/>
                  <a:pt x="2457" y="2675"/>
                </a:cubicBezTo>
                <a:lnTo>
                  <a:pt x="2457" y="1772"/>
                </a:lnTo>
                <a:close/>
                <a:moveTo>
                  <a:pt x="2644" y="3212"/>
                </a:moveTo>
                <a:cubicBezTo>
                  <a:pt x="2644" y="3476"/>
                  <a:pt x="2644" y="3476"/>
                  <a:pt x="2644" y="3476"/>
                </a:cubicBezTo>
                <a:cubicBezTo>
                  <a:pt x="2619" y="3476"/>
                  <a:pt x="2619" y="3476"/>
                  <a:pt x="2619" y="3476"/>
                </a:cubicBezTo>
                <a:cubicBezTo>
                  <a:pt x="2619" y="3289"/>
                  <a:pt x="2619" y="3289"/>
                  <a:pt x="2619" y="3289"/>
                </a:cubicBezTo>
                <a:cubicBezTo>
                  <a:pt x="2559" y="3289"/>
                  <a:pt x="2559" y="3289"/>
                  <a:pt x="2559" y="3289"/>
                </a:cubicBezTo>
                <a:cubicBezTo>
                  <a:pt x="2559" y="3263"/>
                  <a:pt x="2559" y="3263"/>
                  <a:pt x="2559" y="3263"/>
                </a:cubicBezTo>
                <a:cubicBezTo>
                  <a:pt x="2602" y="3263"/>
                  <a:pt x="2619" y="3246"/>
                  <a:pt x="2627" y="3212"/>
                </a:cubicBezTo>
                <a:lnTo>
                  <a:pt x="2644" y="3212"/>
                </a:lnTo>
                <a:close/>
                <a:moveTo>
                  <a:pt x="2789" y="3416"/>
                </a:moveTo>
                <a:cubicBezTo>
                  <a:pt x="2815" y="3416"/>
                  <a:pt x="2815" y="3416"/>
                  <a:pt x="2815" y="3416"/>
                </a:cubicBezTo>
                <a:cubicBezTo>
                  <a:pt x="2823" y="3442"/>
                  <a:pt x="2832" y="3459"/>
                  <a:pt x="2857" y="3459"/>
                </a:cubicBezTo>
                <a:cubicBezTo>
                  <a:pt x="2883" y="3459"/>
                  <a:pt x="2900" y="3425"/>
                  <a:pt x="2909" y="3357"/>
                </a:cubicBezTo>
                <a:cubicBezTo>
                  <a:pt x="2909" y="3357"/>
                  <a:pt x="2909" y="3357"/>
                  <a:pt x="2909" y="3357"/>
                </a:cubicBezTo>
                <a:cubicBezTo>
                  <a:pt x="2900" y="3374"/>
                  <a:pt x="2883" y="3391"/>
                  <a:pt x="2857" y="3391"/>
                </a:cubicBezTo>
                <a:cubicBezTo>
                  <a:pt x="2815" y="3382"/>
                  <a:pt x="2789" y="3357"/>
                  <a:pt x="2789" y="3306"/>
                </a:cubicBezTo>
                <a:cubicBezTo>
                  <a:pt x="2789" y="3246"/>
                  <a:pt x="2815" y="3212"/>
                  <a:pt x="2857" y="3212"/>
                </a:cubicBezTo>
                <a:cubicBezTo>
                  <a:pt x="2909" y="3212"/>
                  <a:pt x="2943" y="3255"/>
                  <a:pt x="2943" y="3331"/>
                </a:cubicBezTo>
                <a:cubicBezTo>
                  <a:pt x="2934" y="3425"/>
                  <a:pt x="2909" y="3476"/>
                  <a:pt x="2857" y="3476"/>
                </a:cubicBezTo>
                <a:cubicBezTo>
                  <a:pt x="2815" y="3476"/>
                  <a:pt x="2789" y="3459"/>
                  <a:pt x="2789" y="3416"/>
                </a:cubicBezTo>
                <a:close/>
                <a:moveTo>
                  <a:pt x="2866" y="3357"/>
                </a:moveTo>
                <a:cubicBezTo>
                  <a:pt x="2891" y="3357"/>
                  <a:pt x="2909" y="3340"/>
                  <a:pt x="2909" y="3297"/>
                </a:cubicBezTo>
                <a:cubicBezTo>
                  <a:pt x="2909" y="3263"/>
                  <a:pt x="2891" y="3246"/>
                  <a:pt x="2857" y="3246"/>
                </a:cubicBezTo>
                <a:cubicBezTo>
                  <a:pt x="2832" y="3246"/>
                  <a:pt x="2815" y="3263"/>
                  <a:pt x="2815" y="3306"/>
                </a:cubicBezTo>
                <a:cubicBezTo>
                  <a:pt x="2815" y="3340"/>
                  <a:pt x="2832" y="3357"/>
                  <a:pt x="2866" y="3357"/>
                </a:cubicBezTo>
                <a:close/>
                <a:moveTo>
                  <a:pt x="3156" y="3348"/>
                </a:moveTo>
                <a:cubicBezTo>
                  <a:pt x="3156" y="3280"/>
                  <a:pt x="3139" y="3246"/>
                  <a:pt x="3105" y="3246"/>
                </a:cubicBezTo>
                <a:cubicBezTo>
                  <a:pt x="3071" y="3246"/>
                  <a:pt x="3054" y="3280"/>
                  <a:pt x="3054" y="3348"/>
                </a:cubicBezTo>
                <a:cubicBezTo>
                  <a:pt x="3054" y="3416"/>
                  <a:pt x="3071" y="3451"/>
                  <a:pt x="3105" y="3451"/>
                </a:cubicBezTo>
                <a:cubicBezTo>
                  <a:pt x="3139" y="3451"/>
                  <a:pt x="3156" y="3416"/>
                  <a:pt x="3156" y="3348"/>
                </a:cubicBezTo>
                <a:close/>
                <a:moveTo>
                  <a:pt x="3181" y="3348"/>
                </a:moveTo>
                <a:cubicBezTo>
                  <a:pt x="3181" y="3433"/>
                  <a:pt x="3156" y="3476"/>
                  <a:pt x="3105" y="3476"/>
                </a:cubicBezTo>
                <a:cubicBezTo>
                  <a:pt x="3054" y="3476"/>
                  <a:pt x="3028" y="3433"/>
                  <a:pt x="3028" y="3348"/>
                </a:cubicBezTo>
                <a:cubicBezTo>
                  <a:pt x="3028" y="3255"/>
                  <a:pt x="3054" y="3212"/>
                  <a:pt x="3105" y="3212"/>
                </a:cubicBezTo>
                <a:cubicBezTo>
                  <a:pt x="3156" y="3212"/>
                  <a:pt x="3181" y="3263"/>
                  <a:pt x="3181" y="3348"/>
                </a:cubicBezTo>
                <a:close/>
                <a:moveTo>
                  <a:pt x="3275" y="3416"/>
                </a:moveTo>
                <a:cubicBezTo>
                  <a:pt x="3301" y="3416"/>
                  <a:pt x="3301" y="3416"/>
                  <a:pt x="3301" y="3416"/>
                </a:cubicBezTo>
                <a:cubicBezTo>
                  <a:pt x="3301" y="3442"/>
                  <a:pt x="3318" y="3459"/>
                  <a:pt x="3343" y="3459"/>
                </a:cubicBezTo>
                <a:cubicBezTo>
                  <a:pt x="3369" y="3459"/>
                  <a:pt x="3386" y="3425"/>
                  <a:pt x="3395" y="3357"/>
                </a:cubicBezTo>
                <a:cubicBezTo>
                  <a:pt x="3395" y="3357"/>
                  <a:pt x="3395" y="3357"/>
                  <a:pt x="3395" y="3357"/>
                </a:cubicBezTo>
                <a:cubicBezTo>
                  <a:pt x="3386" y="3374"/>
                  <a:pt x="3369" y="3391"/>
                  <a:pt x="3343" y="3391"/>
                </a:cubicBezTo>
                <a:cubicBezTo>
                  <a:pt x="3292" y="3382"/>
                  <a:pt x="3275" y="3357"/>
                  <a:pt x="3267" y="3306"/>
                </a:cubicBezTo>
                <a:cubicBezTo>
                  <a:pt x="3275" y="3246"/>
                  <a:pt x="3301" y="3212"/>
                  <a:pt x="3343" y="3212"/>
                </a:cubicBezTo>
                <a:cubicBezTo>
                  <a:pt x="3395" y="3212"/>
                  <a:pt x="3420" y="3255"/>
                  <a:pt x="3420" y="3331"/>
                </a:cubicBezTo>
                <a:cubicBezTo>
                  <a:pt x="3420" y="3425"/>
                  <a:pt x="3395" y="3476"/>
                  <a:pt x="3343" y="3476"/>
                </a:cubicBezTo>
                <a:cubicBezTo>
                  <a:pt x="3301" y="3476"/>
                  <a:pt x="3275" y="3459"/>
                  <a:pt x="3275" y="3416"/>
                </a:cubicBezTo>
                <a:close/>
                <a:moveTo>
                  <a:pt x="3343" y="3357"/>
                </a:moveTo>
                <a:cubicBezTo>
                  <a:pt x="3378" y="3357"/>
                  <a:pt x="3386" y="3340"/>
                  <a:pt x="3386" y="3297"/>
                </a:cubicBezTo>
                <a:cubicBezTo>
                  <a:pt x="3386" y="3263"/>
                  <a:pt x="3378" y="3246"/>
                  <a:pt x="3343" y="3246"/>
                </a:cubicBezTo>
                <a:cubicBezTo>
                  <a:pt x="3318" y="3246"/>
                  <a:pt x="3301" y="3263"/>
                  <a:pt x="3301" y="3306"/>
                </a:cubicBezTo>
                <a:cubicBezTo>
                  <a:pt x="3301" y="3340"/>
                  <a:pt x="3318" y="3357"/>
                  <a:pt x="3343" y="3357"/>
                </a:cubicBezTo>
                <a:close/>
                <a:moveTo>
                  <a:pt x="2439" y="0"/>
                </a:moveTo>
                <a:cubicBezTo>
                  <a:pt x="3787" y="0"/>
                  <a:pt x="4879" y="1091"/>
                  <a:pt x="4879" y="2437"/>
                </a:cubicBezTo>
                <a:cubicBezTo>
                  <a:pt x="4879" y="3783"/>
                  <a:pt x="3787" y="4873"/>
                  <a:pt x="2439" y="4873"/>
                </a:cubicBezTo>
                <a:cubicBezTo>
                  <a:pt x="1092" y="4873"/>
                  <a:pt x="0" y="3783"/>
                  <a:pt x="0" y="2437"/>
                </a:cubicBezTo>
                <a:cubicBezTo>
                  <a:pt x="0" y="1091"/>
                  <a:pt x="1092" y="0"/>
                  <a:pt x="2439" y="0"/>
                </a:cubicBezTo>
                <a:close/>
                <a:moveTo>
                  <a:pt x="2439" y="162"/>
                </a:moveTo>
                <a:cubicBezTo>
                  <a:pt x="3702" y="162"/>
                  <a:pt x="4716" y="1176"/>
                  <a:pt x="4716" y="2437"/>
                </a:cubicBezTo>
                <a:cubicBezTo>
                  <a:pt x="4716" y="3689"/>
                  <a:pt x="3702" y="4711"/>
                  <a:pt x="2439" y="4711"/>
                </a:cubicBezTo>
                <a:cubicBezTo>
                  <a:pt x="1186" y="4711"/>
                  <a:pt x="162" y="3689"/>
                  <a:pt x="162" y="2437"/>
                </a:cubicBezTo>
                <a:cubicBezTo>
                  <a:pt x="162" y="1176"/>
                  <a:pt x="1186" y="162"/>
                  <a:pt x="2439" y="162"/>
                </a:cubicBezTo>
                <a:close/>
                <a:moveTo>
                  <a:pt x="4247" y="2820"/>
                </a:moveTo>
                <a:cubicBezTo>
                  <a:pt x="4230" y="2820"/>
                  <a:pt x="4230" y="2820"/>
                  <a:pt x="4230" y="2820"/>
                </a:cubicBezTo>
                <a:cubicBezTo>
                  <a:pt x="4247" y="2726"/>
                  <a:pt x="4247" y="2726"/>
                  <a:pt x="4247" y="2726"/>
                </a:cubicBezTo>
                <a:cubicBezTo>
                  <a:pt x="4256" y="2726"/>
                  <a:pt x="4256" y="2726"/>
                  <a:pt x="4256" y="2726"/>
                </a:cubicBezTo>
                <a:cubicBezTo>
                  <a:pt x="4256" y="2743"/>
                  <a:pt x="4256" y="2752"/>
                  <a:pt x="4264" y="2752"/>
                </a:cubicBezTo>
                <a:cubicBezTo>
                  <a:pt x="4264" y="2752"/>
                  <a:pt x="4273" y="2752"/>
                  <a:pt x="4282" y="2752"/>
                </a:cubicBezTo>
                <a:cubicBezTo>
                  <a:pt x="4282" y="2752"/>
                  <a:pt x="4282" y="2752"/>
                  <a:pt x="4282" y="2752"/>
                </a:cubicBezTo>
                <a:cubicBezTo>
                  <a:pt x="4341" y="2726"/>
                  <a:pt x="4341" y="2726"/>
                  <a:pt x="4341" y="2726"/>
                </a:cubicBezTo>
                <a:cubicBezTo>
                  <a:pt x="4299" y="2692"/>
                  <a:pt x="4299" y="2692"/>
                  <a:pt x="4299" y="2692"/>
                </a:cubicBezTo>
                <a:cubicBezTo>
                  <a:pt x="4290" y="2692"/>
                  <a:pt x="4282" y="2684"/>
                  <a:pt x="4282" y="2684"/>
                </a:cubicBezTo>
                <a:cubicBezTo>
                  <a:pt x="4273" y="2684"/>
                  <a:pt x="4264" y="2692"/>
                  <a:pt x="4264" y="2709"/>
                </a:cubicBezTo>
                <a:cubicBezTo>
                  <a:pt x="4256" y="2709"/>
                  <a:pt x="4256" y="2709"/>
                  <a:pt x="4256" y="2709"/>
                </a:cubicBezTo>
                <a:cubicBezTo>
                  <a:pt x="4264" y="2633"/>
                  <a:pt x="4264" y="2633"/>
                  <a:pt x="4264" y="2633"/>
                </a:cubicBezTo>
                <a:cubicBezTo>
                  <a:pt x="4273" y="2633"/>
                  <a:pt x="4273" y="2633"/>
                  <a:pt x="4273" y="2633"/>
                </a:cubicBezTo>
                <a:cubicBezTo>
                  <a:pt x="4273" y="2650"/>
                  <a:pt x="4282" y="2667"/>
                  <a:pt x="4290" y="2667"/>
                </a:cubicBezTo>
                <a:cubicBezTo>
                  <a:pt x="4367" y="2726"/>
                  <a:pt x="4367" y="2726"/>
                  <a:pt x="4367" y="2726"/>
                </a:cubicBezTo>
                <a:cubicBezTo>
                  <a:pt x="4418" y="2735"/>
                  <a:pt x="4418" y="2735"/>
                  <a:pt x="4418" y="2735"/>
                </a:cubicBezTo>
                <a:cubicBezTo>
                  <a:pt x="4435" y="2743"/>
                  <a:pt x="4444" y="2726"/>
                  <a:pt x="4444" y="2709"/>
                </a:cubicBezTo>
                <a:cubicBezTo>
                  <a:pt x="4461" y="2709"/>
                  <a:pt x="4461" y="2709"/>
                  <a:pt x="4461" y="2709"/>
                </a:cubicBezTo>
                <a:cubicBezTo>
                  <a:pt x="4435" y="2820"/>
                  <a:pt x="4435" y="2820"/>
                  <a:pt x="4435" y="2820"/>
                </a:cubicBezTo>
                <a:cubicBezTo>
                  <a:pt x="4427" y="2820"/>
                  <a:pt x="4427" y="2820"/>
                  <a:pt x="4427" y="2820"/>
                </a:cubicBezTo>
                <a:cubicBezTo>
                  <a:pt x="4427" y="2795"/>
                  <a:pt x="4427" y="2786"/>
                  <a:pt x="4409" y="2786"/>
                </a:cubicBezTo>
                <a:cubicBezTo>
                  <a:pt x="4358" y="2769"/>
                  <a:pt x="4358" y="2769"/>
                  <a:pt x="4358" y="2769"/>
                </a:cubicBezTo>
                <a:cubicBezTo>
                  <a:pt x="4282" y="2795"/>
                  <a:pt x="4282" y="2795"/>
                  <a:pt x="4282" y="2795"/>
                </a:cubicBezTo>
                <a:cubicBezTo>
                  <a:pt x="4256" y="2803"/>
                  <a:pt x="4247" y="2812"/>
                  <a:pt x="4247" y="2820"/>
                </a:cubicBezTo>
                <a:close/>
                <a:moveTo>
                  <a:pt x="4179" y="3016"/>
                </a:moveTo>
                <a:cubicBezTo>
                  <a:pt x="4230" y="2837"/>
                  <a:pt x="4230" y="2837"/>
                  <a:pt x="4230" y="2837"/>
                </a:cubicBezTo>
                <a:cubicBezTo>
                  <a:pt x="4299" y="2854"/>
                  <a:pt x="4299" y="2854"/>
                  <a:pt x="4299" y="2854"/>
                </a:cubicBezTo>
                <a:cubicBezTo>
                  <a:pt x="4299" y="2863"/>
                  <a:pt x="4299" y="2863"/>
                  <a:pt x="4299" y="2863"/>
                </a:cubicBezTo>
                <a:cubicBezTo>
                  <a:pt x="4256" y="2863"/>
                  <a:pt x="4230" y="2880"/>
                  <a:pt x="4230" y="2905"/>
                </a:cubicBezTo>
                <a:cubicBezTo>
                  <a:pt x="4375" y="2948"/>
                  <a:pt x="4375" y="2948"/>
                  <a:pt x="4375" y="2948"/>
                </a:cubicBezTo>
                <a:cubicBezTo>
                  <a:pt x="4392" y="2948"/>
                  <a:pt x="4401" y="2939"/>
                  <a:pt x="4401" y="2922"/>
                </a:cubicBezTo>
                <a:cubicBezTo>
                  <a:pt x="4418" y="2922"/>
                  <a:pt x="4418" y="2922"/>
                  <a:pt x="4418" y="2922"/>
                </a:cubicBezTo>
                <a:cubicBezTo>
                  <a:pt x="4384" y="3033"/>
                  <a:pt x="4384" y="3033"/>
                  <a:pt x="4384" y="3033"/>
                </a:cubicBezTo>
                <a:cubicBezTo>
                  <a:pt x="4375" y="3033"/>
                  <a:pt x="4375" y="3033"/>
                  <a:pt x="4375" y="3033"/>
                </a:cubicBezTo>
                <a:cubicBezTo>
                  <a:pt x="4384" y="3008"/>
                  <a:pt x="4375" y="2991"/>
                  <a:pt x="4367" y="2991"/>
                </a:cubicBezTo>
                <a:cubicBezTo>
                  <a:pt x="4213" y="2956"/>
                  <a:pt x="4213" y="2956"/>
                  <a:pt x="4213" y="2956"/>
                </a:cubicBezTo>
                <a:cubicBezTo>
                  <a:pt x="4205" y="2982"/>
                  <a:pt x="4222" y="3008"/>
                  <a:pt x="4256" y="3025"/>
                </a:cubicBezTo>
                <a:cubicBezTo>
                  <a:pt x="4247" y="3033"/>
                  <a:pt x="4247" y="3033"/>
                  <a:pt x="4247" y="3033"/>
                </a:cubicBezTo>
                <a:lnTo>
                  <a:pt x="4179" y="3016"/>
                </a:lnTo>
                <a:close/>
                <a:moveTo>
                  <a:pt x="4367" y="3110"/>
                </a:moveTo>
                <a:cubicBezTo>
                  <a:pt x="4324" y="3203"/>
                  <a:pt x="4324" y="3203"/>
                  <a:pt x="4324" y="3203"/>
                </a:cubicBezTo>
                <a:cubicBezTo>
                  <a:pt x="4316" y="3203"/>
                  <a:pt x="4316" y="3203"/>
                  <a:pt x="4316" y="3203"/>
                </a:cubicBezTo>
                <a:cubicBezTo>
                  <a:pt x="4324" y="3186"/>
                  <a:pt x="4316" y="3169"/>
                  <a:pt x="4307" y="3169"/>
                </a:cubicBezTo>
                <a:cubicBezTo>
                  <a:pt x="4179" y="3118"/>
                  <a:pt x="4179" y="3118"/>
                  <a:pt x="4179" y="3118"/>
                </a:cubicBezTo>
                <a:cubicBezTo>
                  <a:pt x="4162" y="3110"/>
                  <a:pt x="4154" y="3118"/>
                  <a:pt x="4145" y="3135"/>
                </a:cubicBezTo>
                <a:cubicBezTo>
                  <a:pt x="4137" y="3127"/>
                  <a:pt x="4137" y="3127"/>
                  <a:pt x="4137" y="3127"/>
                </a:cubicBezTo>
                <a:cubicBezTo>
                  <a:pt x="4179" y="3033"/>
                  <a:pt x="4179" y="3033"/>
                  <a:pt x="4179" y="3033"/>
                </a:cubicBezTo>
                <a:cubicBezTo>
                  <a:pt x="4188" y="3033"/>
                  <a:pt x="4188" y="3033"/>
                  <a:pt x="4188" y="3033"/>
                </a:cubicBezTo>
                <a:cubicBezTo>
                  <a:pt x="4179" y="3059"/>
                  <a:pt x="4179" y="3067"/>
                  <a:pt x="4196" y="3067"/>
                </a:cubicBezTo>
                <a:cubicBezTo>
                  <a:pt x="4324" y="3118"/>
                  <a:pt x="4324" y="3118"/>
                  <a:pt x="4324" y="3118"/>
                </a:cubicBezTo>
                <a:cubicBezTo>
                  <a:pt x="4333" y="3127"/>
                  <a:pt x="4350" y="3118"/>
                  <a:pt x="4350" y="3101"/>
                </a:cubicBezTo>
                <a:lnTo>
                  <a:pt x="4367" y="3110"/>
                </a:lnTo>
                <a:close/>
                <a:moveTo>
                  <a:pt x="4239" y="3391"/>
                </a:moveTo>
                <a:cubicBezTo>
                  <a:pt x="4171" y="3357"/>
                  <a:pt x="4171" y="3357"/>
                  <a:pt x="4171" y="3357"/>
                </a:cubicBezTo>
                <a:cubicBezTo>
                  <a:pt x="4171" y="3340"/>
                  <a:pt x="4171" y="3340"/>
                  <a:pt x="4171" y="3340"/>
                </a:cubicBezTo>
                <a:cubicBezTo>
                  <a:pt x="4222" y="3348"/>
                  <a:pt x="4247" y="3340"/>
                  <a:pt x="4264" y="3314"/>
                </a:cubicBezTo>
                <a:cubicBezTo>
                  <a:pt x="4273" y="3289"/>
                  <a:pt x="4264" y="3280"/>
                  <a:pt x="4247" y="3263"/>
                </a:cubicBezTo>
                <a:cubicBezTo>
                  <a:pt x="4239" y="3263"/>
                  <a:pt x="4222" y="3272"/>
                  <a:pt x="4196" y="3297"/>
                </a:cubicBezTo>
                <a:cubicBezTo>
                  <a:pt x="4162" y="3323"/>
                  <a:pt x="4137" y="3340"/>
                  <a:pt x="4111" y="3323"/>
                </a:cubicBezTo>
                <a:cubicBezTo>
                  <a:pt x="4077" y="3306"/>
                  <a:pt x="4068" y="3280"/>
                  <a:pt x="4085" y="3238"/>
                </a:cubicBezTo>
                <a:cubicBezTo>
                  <a:pt x="4094" y="3221"/>
                  <a:pt x="4102" y="3212"/>
                  <a:pt x="4111" y="3203"/>
                </a:cubicBezTo>
                <a:cubicBezTo>
                  <a:pt x="4120" y="3203"/>
                  <a:pt x="4120" y="3195"/>
                  <a:pt x="4120" y="3195"/>
                </a:cubicBezTo>
                <a:cubicBezTo>
                  <a:pt x="4120" y="3186"/>
                  <a:pt x="4120" y="3186"/>
                  <a:pt x="4120" y="3186"/>
                </a:cubicBezTo>
                <a:cubicBezTo>
                  <a:pt x="4120" y="3186"/>
                  <a:pt x="4111" y="3186"/>
                  <a:pt x="4111" y="3178"/>
                </a:cubicBezTo>
                <a:cubicBezTo>
                  <a:pt x="4120" y="3169"/>
                  <a:pt x="4120" y="3169"/>
                  <a:pt x="4120" y="3169"/>
                </a:cubicBezTo>
                <a:cubicBezTo>
                  <a:pt x="4179" y="3203"/>
                  <a:pt x="4179" y="3203"/>
                  <a:pt x="4179" y="3203"/>
                </a:cubicBezTo>
                <a:cubicBezTo>
                  <a:pt x="4179" y="3212"/>
                  <a:pt x="4179" y="3212"/>
                  <a:pt x="4179" y="3212"/>
                </a:cubicBezTo>
                <a:cubicBezTo>
                  <a:pt x="4137" y="3203"/>
                  <a:pt x="4111" y="3212"/>
                  <a:pt x="4102" y="3238"/>
                </a:cubicBezTo>
                <a:cubicBezTo>
                  <a:pt x="4094" y="3255"/>
                  <a:pt x="4094" y="3272"/>
                  <a:pt x="4111" y="3280"/>
                </a:cubicBezTo>
                <a:cubicBezTo>
                  <a:pt x="4120" y="3289"/>
                  <a:pt x="4137" y="3280"/>
                  <a:pt x="4162" y="3255"/>
                </a:cubicBezTo>
                <a:cubicBezTo>
                  <a:pt x="4196" y="3221"/>
                  <a:pt x="4222" y="3212"/>
                  <a:pt x="4247" y="3221"/>
                </a:cubicBezTo>
                <a:cubicBezTo>
                  <a:pt x="4282" y="3238"/>
                  <a:pt x="4290" y="3272"/>
                  <a:pt x="4273" y="3314"/>
                </a:cubicBezTo>
                <a:cubicBezTo>
                  <a:pt x="4273" y="3331"/>
                  <a:pt x="4256" y="3340"/>
                  <a:pt x="4247" y="3357"/>
                </a:cubicBezTo>
                <a:cubicBezTo>
                  <a:pt x="4239" y="3357"/>
                  <a:pt x="4239" y="3357"/>
                  <a:pt x="4239" y="3365"/>
                </a:cubicBezTo>
                <a:cubicBezTo>
                  <a:pt x="4239" y="3374"/>
                  <a:pt x="4239" y="3374"/>
                  <a:pt x="4239" y="3374"/>
                </a:cubicBezTo>
                <a:cubicBezTo>
                  <a:pt x="4247" y="3374"/>
                  <a:pt x="4247" y="3374"/>
                  <a:pt x="4247" y="3374"/>
                </a:cubicBezTo>
                <a:lnTo>
                  <a:pt x="4239" y="3391"/>
                </a:lnTo>
                <a:close/>
                <a:moveTo>
                  <a:pt x="4179" y="3416"/>
                </a:moveTo>
                <a:cubicBezTo>
                  <a:pt x="4179" y="3399"/>
                  <a:pt x="4179" y="3399"/>
                  <a:pt x="4179" y="3399"/>
                </a:cubicBezTo>
                <a:cubicBezTo>
                  <a:pt x="4205" y="3416"/>
                  <a:pt x="4213" y="3442"/>
                  <a:pt x="4196" y="3468"/>
                </a:cubicBezTo>
                <a:cubicBezTo>
                  <a:pt x="4179" y="3485"/>
                  <a:pt x="4162" y="3493"/>
                  <a:pt x="4137" y="3476"/>
                </a:cubicBezTo>
                <a:cubicBezTo>
                  <a:pt x="4102" y="3459"/>
                  <a:pt x="4085" y="3459"/>
                  <a:pt x="4077" y="3476"/>
                </a:cubicBezTo>
                <a:cubicBezTo>
                  <a:pt x="4128" y="3510"/>
                  <a:pt x="4128" y="3510"/>
                  <a:pt x="4128" y="3510"/>
                </a:cubicBezTo>
                <a:cubicBezTo>
                  <a:pt x="4137" y="3519"/>
                  <a:pt x="4154" y="3519"/>
                  <a:pt x="4162" y="3502"/>
                </a:cubicBezTo>
                <a:cubicBezTo>
                  <a:pt x="4171" y="3502"/>
                  <a:pt x="4171" y="3502"/>
                  <a:pt x="4171" y="3502"/>
                </a:cubicBezTo>
                <a:cubicBezTo>
                  <a:pt x="4111" y="3595"/>
                  <a:pt x="4111" y="3595"/>
                  <a:pt x="4111" y="3595"/>
                </a:cubicBezTo>
                <a:cubicBezTo>
                  <a:pt x="4102" y="3587"/>
                  <a:pt x="4102" y="3587"/>
                  <a:pt x="4102" y="3587"/>
                </a:cubicBezTo>
                <a:cubicBezTo>
                  <a:pt x="4120" y="3570"/>
                  <a:pt x="4120" y="3561"/>
                  <a:pt x="4102" y="3553"/>
                </a:cubicBezTo>
                <a:cubicBezTo>
                  <a:pt x="3983" y="3476"/>
                  <a:pt x="3983" y="3476"/>
                  <a:pt x="3983" y="3476"/>
                </a:cubicBezTo>
                <a:cubicBezTo>
                  <a:pt x="3975" y="3468"/>
                  <a:pt x="3966" y="3476"/>
                  <a:pt x="3957" y="3493"/>
                </a:cubicBezTo>
                <a:cubicBezTo>
                  <a:pt x="3940" y="3485"/>
                  <a:pt x="3940" y="3485"/>
                  <a:pt x="3940" y="3485"/>
                </a:cubicBezTo>
                <a:cubicBezTo>
                  <a:pt x="4000" y="3399"/>
                  <a:pt x="4000" y="3399"/>
                  <a:pt x="4000" y="3399"/>
                </a:cubicBezTo>
                <a:cubicBezTo>
                  <a:pt x="4026" y="3357"/>
                  <a:pt x="4051" y="3348"/>
                  <a:pt x="4085" y="3365"/>
                </a:cubicBezTo>
                <a:cubicBezTo>
                  <a:pt x="4111" y="3382"/>
                  <a:pt x="4111" y="3408"/>
                  <a:pt x="4085" y="3451"/>
                </a:cubicBezTo>
                <a:cubicBezTo>
                  <a:pt x="4085" y="3451"/>
                  <a:pt x="4085" y="3451"/>
                  <a:pt x="4085" y="3451"/>
                </a:cubicBezTo>
                <a:cubicBezTo>
                  <a:pt x="4102" y="3433"/>
                  <a:pt x="4128" y="3425"/>
                  <a:pt x="4154" y="3433"/>
                </a:cubicBezTo>
                <a:cubicBezTo>
                  <a:pt x="4179" y="3442"/>
                  <a:pt x="4188" y="3442"/>
                  <a:pt x="4188" y="3433"/>
                </a:cubicBezTo>
                <a:cubicBezTo>
                  <a:pt x="4196" y="3425"/>
                  <a:pt x="4188" y="3425"/>
                  <a:pt x="4179" y="3416"/>
                </a:cubicBezTo>
                <a:close/>
                <a:moveTo>
                  <a:pt x="4009" y="3442"/>
                </a:moveTo>
                <a:cubicBezTo>
                  <a:pt x="4060" y="3476"/>
                  <a:pt x="4060" y="3476"/>
                  <a:pt x="4060" y="3476"/>
                </a:cubicBezTo>
                <a:cubicBezTo>
                  <a:pt x="4085" y="3442"/>
                  <a:pt x="4085" y="3425"/>
                  <a:pt x="4060" y="3408"/>
                </a:cubicBezTo>
                <a:cubicBezTo>
                  <a:pt x="4034" y="3399"/>
                  <a:pt x="4017" y="3399"/>
                  <a:pt x="4009" y="3416"/>
                </a:cubicBezTo>
                <a:cubicBezTo>
                  <a:pt x="4000" y="3425"/>
                  <a:pt x="4000" y="3433"/>
                  <a:pt x="4009" y="3442"/>
                </a:cubicBezTo>
                <a:close/>
                <a:moveTo>
                  <a:pt x="3923" y="3519"/>
                </a:moveTo>
                <a:cubicBezTo>
                  <a:pt x="3975" y="3553"/>
                  <a:pt x="3975" y="3553"/>
                  <a:pt x="3975" y="3553"/>
                </a:cubicBezTo>
                <a:cubicBezTo>
                  <a:pt x="3975" y="3570"/>
                  <a:pt x="3975" y="3570"/>
                  <a:pt x="3975" y="3570"/>
                </a:cubicBezTo>
                <a:cubicBezTo>
                  <a:pt x="3932" y="3553"/>
                  <a:pt x="3906" y="3561"/>
                  <a:pt x="3881" y="3587"/>
                </a:cubicBezTo>
                <a:cubicBezTo>
                  <a:pt x="3872" y="3604"/>
                  <a:pt x="3872" y="3612"/>
                  <a:pt x="3881" y="3621"/>
                </a:cubicBezTo>
                <a:cubicBezTo>
                  <a:pt x="3932" y="3655"/>
                  <a:pt x="3932" y="3655"/>
                  <a:pt x="3932" y="3655"/>
                </a:cubicBezTo>
                <a:cubicBezTo>
                  <a:pt x="3949" y="3629"/>
                  <a:pt x="3949" y="3612"/>
                  <a:pt x="3932" y="3595"/>
                </a:cubicBezTo>
                <a:cubicBezTo>
                  <a:pt x="3932" y="3587"/>
                  <a:pt x="3932" y="3587"/>
                  <a:pt x="3932" y="3587"/>
                </a:cubicBezTo>
                <a:cubicBezTo>
                  <a:pt x="4000" y="3638"/>
                  <a:pt x="4000" y="3638"/>
                  <a:pt x="4000" y="3638"/>
                </a:cubicBezTo>
                <a:cubicBezTo>
                  <a:pt x="3992" y="3646"/>
                  <a:pt x="3992" y="3646"/>
                  <a:pt x="3992" y="3646"/>
                </a:cubicBezTo>
                <a:cubicBezTo>
                  <a:pt x="3975" y="3629"/>
                  <a:pt x="3949" y="3638"/>
                  <a:pt x="3940" y="3655"/>
                </a:cubicBezTo>
                <a:cubicBezTo>
                  <a:pt x="3992" y="3698"/>
                  <a:pt x="3992" y="3698"/>
                  <a:pt x="3992" y="3698"/>
                </a:cubicBezTo>
                <a:cubicBezTo>
                  <a:pt x="4000" y="3706"/>
                  <a:pt x="4009" y="3706"/>
                  <a:pt x="4026" y="3689"/>
                </a:cubicBezTo>
                <a:cubicBezTo>
                  <a:pt x="4043" y="3663"/>
                  <a:pt x="4043" y="3629"/>
                  <a:pt x="4017" y="3595"/>
                </a:cubicBezTo>
                <a:cubicBezTo>
                  <a:pt x="4026" y="3587"/>
                  <a:pt x="4026" y="3587"/>
                  <a:pt x="4026" y="3587"/>
                </a:cubicBezTo>
                <a:cubicBezTo>
                  <a:pt x="4085" y="3629"/>
                  <a:pt x="4085" y="3629"/>
                  <a:pt x="4085" y="3629"/>
                </a:cubicBezTo>
                <a:cubicBezTo>
                  <a:pt x="3975" y="3783"/>
                  <a:pt x="3975" y="3783"/>
                  <a:pt x="3975" y="3783"/>
                </a:cubicBezTo>
                <a:cubicBezTo>
                  <a:pt x="3966" y="3774"/>
                  <a:pt x="3966" y="3774"/>
                  <a:pt x="3966" y="3774"/>
                </a:cubicBezTo>
                <a:cubicBezTo>
                  <a:pt x="3975" y="3757"/>
                  <a:pt x="3975" y="3749"/>
                  <a:pt x="3966" y="3740"/>
                </a:cubicBezTo>
                <a:cubicBezTo>
                  <a:pt x="3855" y="3655"/>
                  <a:pt x="3855" y="3655"/>
                  <a:pt x="3855" y="3655"/>
                </a:cubicBezTo>
                <a:cubicBezTo>
                  <a:pt x="3847" y="3646"/>
                  <a:pt x="3830" y="3646"/>
                  <a:pt x="3821" y="3663"/>
                </a:cubicBezTo>
                <a:cubicBezTo>
                  <a:pt x="3812" y="3663"/>
                  <a:pt x="3812" y="3663"/>
                  <a:pt x="3812" y="3663"/>
                </a:cubicBezTo>
                <a:lnTo>
                  <a:pt x="3923" y="3519"/>
                </a:lnTo>
                <a:close/>
                <a:moveTo>
                  <a:pt x="3685" y="3808"/>
                </a:moveTo>
                <a:cubicBezTo>
                  <a:pt x="3676" y="3800"/>
                  <a:pt x="3676" y="3800"/>
                  <a:pt x="3676" y="3800"/>
                </a:cubicBezTo>
                <a:cubicBezTo>
                  <a:pt x="3736" y="3723"/>
                  <a:pt x="3736" y="3723"/>
                  <a:pt x="3736" y="3723"/>
                </a:cubicBezTo>
                <a:cubicBezTo>
                  <a:pt x="3744" y="3732"/>
                  <a:pt x="3744" y="3732"/>
                  <a:pt x="3744" y="3732"/>
                </a:cubicBezTo>
                <a:cubicBezTo>
                  <a:pt x="3736" y="3749"/>
                  <a:pt x="3727" y="3757"/>
                  <a:pt x="3736" y="3766"/>
                </a:cubicBezTo>
                <a:cubicBezTo>
                  <a:pt x="3736" y="3766"/>
                  <a:pt x="3770" y="3783"/>
                  <a:pt x="3855" y="3817"/>
                </a:cubicBezTo>
                <a:cubicBezTo>
                  <a:pt x="3855" y="3817"/>
                  <a:pt x="3855" y="3817"/>
                  <a:pt x="3855" y="3817"/>
                </a:cubicBezTo>
                <a:cubicBezTo>
                  <a:pt x="3855" y="3817"/>
                  <a:pt x="3847" y="3808"/>
                  <a:pt x="3847" y="3800"/>
                </a:cubicBezTo>
                <a:cubicBezTo>
                  <a:pt x="3812" y="3732"/>
                  <a:pt x="3795" y="3698"/>
                  <a:pt x="3795" y="3706"/>
                </a:cubicBezTo>
                <a:cubicBezTo>
                  <a:pt x="3787" y="3698"/>
                  <a:pt x="3778" y="3698"/>
                  <a:pt x="3770" y="3715"/>
                </a:cubicBezTo>
                <a:cubicBezTo>
                  <a:pt x="3761" y="3706"/>
                  <a:pt x="3761" y="3706"/>
                  <a:pt x="3761" y="3706"/>
                </a:cubicBezTo>
                <a:cubicBezTo>
                  <a:pt x="3804" y="3655"/>
                  <a:pt x="3804" y="3655"/>
                  <a:pt x="3804" y="3655"/>
                </a:cubicBezTo>
                <a:cubicBezTo>
                  <a:pt x="3812" y="3663"/>
                  <a:pt x="3812" y="3663"/>
                  <a:pt x="3812" y="3663"/>
                </a:cubicBezTo>
                <a:cubicBezTo>
                  <a:pt x="3804" y="3672"/>
                  <a:pt x="3804" y="3689"/>
                  <a:pt x="3812" y="3698"/>
                </a:cubicBezTo>
                <a:cubicBezTo>
                  <a:pt x="3889" y="3859"/>
                  <a:pt x="3889" y="3859"/>
                  <a:pt x="3889" y="3859"/>
                </a:cubicBezTo>
                <a:cubicBezTo>
                  <a:pt x="3872" y="3876"/>
                  <a:pt x="3872" y="3876"/>
                  <a:pt x="3872" y="3876"/>
                </a:cubicBezTo>
                <a:cubicBezTo>
                  <a:pt x="3710" y="3800"/>
                  <a:pt x="3710" y="3800"/>
                  <a:pt x="3710" y="3800"/>
                </a:cubicBezTo>
                <a:cubicBezTo>
                  <a:pt x="3702" y="3791"/>
                  <a:pt x="3693" y="3791"/>
                  <a:pt x="3685" y="3808"/>
                </a:cubicBezTo>
                <a:close/>
                <a:moveTo>
                  <a:pt x="3795" y="3953"/>
                </a:moveTo>
                <a:cubicBezTo>
                  <a:pt x="3710" y="4021"/>
                  <a:pt x="3710" y="4021"/>
                  <a:pt x="3710" y="4021"/>
                </a:cubicBezTo>
                <a:cubicBezTo>
                  <a:pt x="3702" y="4013"/>
                  <a:pt x="3702" y="4013"/>
                  <a:pt x="3702" y="4013"/>
                </a:cubicBezTo>
                <a:cubicBezTo>
                  <a:pt x="3719" y="4004"/>
                  <a:pt x="3719" y="3987"/>
                  <a:pt x="3710" y="3979"/>
                </a:cubicBezTo>
                <a:cubicBezTo>
                  <a:pt x="3625" y="3876"/>
                  <a:pt x="3625" y="3876"/>
                  <a:pt x="3625" y="3876"/>
                </a:cubicBezTo>
                <a:cubicBezTo>
                  <a:pt x="3616" y="3859"/>
                  <a:pt x="3599" y="3868"/>
                  <a:pt x="3582" y="3876"/>
                </a:cubicBezTo>
                <a:cubicBezTo>
                  <a:pt x="3582" y="3868"/>
                  <a:pt x="3582" y="3868"/>
                  <a:pt x="3582" y="3868"/>
                </a:cubicBezTo>
                <a:cubicBezTo>
                  <a:pt x="3659" y="3800"/>
                  <a:pt x="3659" y="3800"/>
                  <a:pt x="3659" y="3800"/>
                </a:cubicBezTo>
                <a:cubicBezTo>
                  <a:pt x="3668" y="3808"/>
                  <a:pt x="3668" y="3808"/>
                  <a:pt x="3668" y="3808"/>
                </a:cubicBezTo>
                <a:cubicBezTo>
                  <a:pt x="3650" y="3825"/>
                  <a:pt x="3650" y="3834"/>
                  <a:pt x="3659" y="3842"/>
                </a:cubicBezTo>
                <a:cubicBezTo>
                  <a:pt x="3753" y="3945"/>
                  <a:pt x="3753" y="3945"/>
                  <a:pt x="3753" y="3945"/>
                </a:cubicBezTo>
                <a:cubicBezTo>
                  <a:pt x="3761" y="3962"/>
                  <a:pt x="3770" y="3962"/>
                  <a:pt x="3787" y="3945"/>
                </a:cubicBezTo>
                <a:lnTo>
                  <a:pt x="3795" y="3953"/>
                </a:lnTo>
                <a:close/>
                <a:moveTo>
                  <a:pt x="3395" y="4013"/>
                </a:moveTo>
                <a:cubicBezTo>
                  <a:pt x="3395" y="4013"/>
                  <a:pt x="3395" y="4013"/>
                  <a:pt x="3395" y="4013"/>
                </a:cubicBezTo>
                <a:cubicBezTo>
                  <a:pt x="3395" y="4013"/>
                  <a:pt x="3395" y="4013"/>
                  <a:pt x="3395" y="4013"/>
                </a:cubicBezTo>
                <a:cubicBezTo>
                  <a:pt x="3378" y="4030"/>
                  <a:pt x="3378" y="4038"/>
                  <a:pt x="3386" y="4047"/>
                </a:cubicBezTo>
                <a:cubicBezTo>
                  <a:pt x="3429" y="4141"/>
                  <a:pt x="3429" y="4141"/>
                  <a:pt x="3429" y="4141"/>
                </a:cubicBezTo>
                <a:cubicBezTo>
                  <a:pt x="3446" y="4183"/>
                  <a:pt x="3437" y="4209"/>
                  <a:pt x="3386" y="4234"/>
                </a:cubicBezTo>
                <a:cubicBezTo>
                  <a:pt x="3343" y="4251"/>
                  <a:pt x="3318" y="4251"/>
                  <a:pt x="3301" y="4217"/>
                </a:cubicBezTo>
                <a:cubicBezTo>
                  <a:pt x="3241" y="4115"/>
                  <a:pt x="3241" y="4115"/>
                  <a:pt x="3241" y="4115"/>
                </a:cubicBezTo>
                <a:cubicBezTo>
                  <a:pt x="3241" y="4098"/>
                  <a:pt x="3233" y="4098"/>
                  <a:pt x="3216" y="4106"/>
                </a:cubicBezTo>
                <a:cubicBezTo>
                  <a:pt x="3207" y="4098"/>
                  <a:pt x="3207" y="4098"/>
                  <a:pt x="3207" y="4098"/>
                </a:cubicBezTo>
                <a:cubicBezTo>
                  <a:pt x="3301" y="4055"/>
                  <a:pt x="3301" y="4055"/>
                  <a:pt x="3301" y="4055"/>
                </a:cubicBezTo>
                <a:cubicBezTo>
                  <a:pt x="3301" y="4064"/>
                  <a:pt x="3301" y="4064"/>
                  <a:pt x="3301" y="4064"/>
                </a:cubicBezTo>
                <a:cubicBezTo>
                  <a:pt x="3284" y="4072"/>
                  <a:pt x="3275" y="4081"/>
                  <a:pt x="3284" y="4098"/>
                </a:cubicBezTo>
                <a:cubicBezTo>
                  <a:pt x="3343" y="4200"/>
                  <a:pt x="3343" y="4200"/>
                  <a:pt x="3343" y="4200"/>
                </a:cubicBezTo>
                <a:cubicBezTo>
                  <a:pt x="3352" y="4226"/>
                  <a:pt x="3369" y="4226"/>
                  <a:pt x="3395" y="4217"/>
                </a:cubicBezTo>
                <a:cubicBezTo>
                  <a:pt x="3429" y="4200"/>
                  <a:pt x="3429" y="4183"/>
                  <a:pt x="3420" y="4149"/>
                </a:cubicBezTo>
                <a:cubicBezTo>
                  <a:pt x="3369" y="4055"/>
                  <a:pt x="3369" y="4055"/>
                  <a:pt x="3369" y="4055"/>
                </a:cubicBezTo>
                <a:cubicBezTo>
                  <a:pt x="3369" y="4047"/>
                  <a:pt x="3352" y="4038"/>
                  <a:pt x="3326" y="4047"/>
                </a:cubicBezTo>
                <a:cubicBezTo>
                  <a:pt x="3326" y="4038"/>
                  <a:pt x="3326" y="4038"/>
                  <a:pt x="3326" y="4038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446" y="3962"/>
                  <a:pt x="3446" y="3962"/>
                  <a:pt x="3446" y="3962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548" y="3936"/>
                  <a:pt x="3548" y="3936"/>
                  <a:pt x="3548" y="3936"/>
                </a:cubicBezTo>
                <a:cubicBezTo>
                  <a:pt x="3540" y="3919"/>
                  <a:pt x="3531" y="3919"/>
                  <a:pt x="3505" y="3936"/>
                </a:cubicBezTo>
                <a:cubicBezTo>
                  <a:pt x="3505" y="3928"/>
                  <a:pt x="3505" y="3928"/>
                  <a:pt x="3505" y="3928"/>
                </a:cubicBezTo>
                <a:cubicBezTo>
                  <a:pt x="3565" y="3885"/>
                  <a:pt x="3565" y="3885"/>
                  <a:pt x="3565" y="3885"/>
                </a:cubicBezTo>
                <a:cubicBezTo>
                  <a:pt x="3565" y="3893"/>
                  <a:pt x="3565" y="3893"/>
                  <a:pt x="3565" y="3893"/>
                </a:cubicBezTo>
                <a:cubicBezTo>
                  <a:pt x="3557" y="3902"/>
                  <a:pt x="3548" y="3919"/>
                  <a:pt x="3565" y="3928"/>
                </a:cubicBezTo>
                <a:cubicBezTo>
                  <a:pt x="3659" y="4055"/>
                  <a:pt x="3659" y="4055"/>
                  <a:pt x="3659" y="4055"/>
                </a:cubicBezTo>
                <a:cubicBezTo>
                  <a:pt x="3633" y="4072"/>
                  <a:pt x="3633" y="4072"/>
                  <a:pt x="3633" y="4072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531" y="4115"/>
                  <a:pt x="3531" y="4115"/>
                  <a:pt x="3531" y="4115"/>
                </a:cubicBezTo>
                <a:cubicBezTo>
                  <a:pt x="3531" y="4132"/>
                  <a:pt x="3548" y="4132"/>
                  <a:pt x="3565" y="4115"/>
                </a:cubicBezTo>
                <a:cubicBezTo>
                  <a:pt x="3574" y="4124"/>
                  <a:pt x="3574" y="4124"/>
                  <a:pt x="3574" y="4124"/>
                </a:cubicBezTo>
                <a:cubicBezTo>
                  <a:pt x="3505" y="4166"/>
                  <a:pt x="3505" y="4166"/>
                  <a:pt x="3505" y="4166"/>
                </a:cubicBezTo>
                <a:cubicBezTo>
                  <a:pt x="3505" y="4158"/>
                  <a:pt x="3505" y="4158"/>
                  <a:pt x="3505" y="4158"/>
                </a:cubicBezTo>
                <a:cubicBezTo>
                  <a:pt x="3523" y="4149"/>
                  <a:pt x="3523" y="4141"/>
                  <a:pt x="3514" y="4124"/>
                </a:cubicBezTo>
                <a:cubicBezTo>
                  <a:pt x="3429" y="4013"/>
                  <a:pt x="3429" y="4013"/>
                  <a:pt x="3429" y="4013"/>
                </a:cubicBezTo>
                <a:cubicBezTo>
                  <a:pt x="3429" y="4004"/>
                  <a:pt x="3412" y="4004"/>
                  <a:pt x="3395" y="4013"/>
                </a:cubicBezTo>
                <a:close/>
                <a:moveTo>
                  <a:pt x="3122" y="4132"/>
                </a:moveTo>
                <a:cubicBezTo>
                  <a:pt x="3147" y="4200"/>
                  <a:pt x="3147" y="4200"/>
                  <a:pt x="3147" y="4200"/>
                </a:cubicBezTo>
                <a:cubicBezTo>
                  <a:pt x="3139" y="4209"/>
                  <a:pt x="3139" y="4209"/>
                  <a:pt x="3139" y="4209"/>
                </a:cubicBezTo>
                <a:cubicBezTo>
                  <a:pt x="3113" y="4175"/>
                  <a:pt x="3079" y="4158"/>
                  <a:pt x="3054" y="4166"/>
                </a:cubicBezTo>
                <a:cubicBezTo>
                  <a:pt x="3019" y="4183"/>
                  <a:pt x="3019" y="4217"/>
                  <a:pt x="3036" y="4268"/>
                </a:cubicBezTo>
                <a:cubicBezTo>
                  <a:pt x="3054" y="4328"/>
                  <a:pt x="3088" y="4354"/>
                  <a:pt x="3122" y="4336"/>
                </a:cubicBezTo>
                <a:cubicBezTo>
                  <a:pt x="3156" y="4328"/>
                  <a:pt x="3173" y="4294"/>
                  <a:pt x="3156" y="4251"/>
                </a:cubicBezTo>
                <a:cubicBezTo>
                  <a:pt x="3173" y="4251"/>
                  <a:pt x="3173" y="4251"/>
                  <a:pt x="3173" y="4251"/>
                </a:cubicBezTo>
                <a:cubicBezTo>
                  <a:pt x="3190" y="4302"/>
                  <a:pt x="3173" y="4336"/>
                  <a:pt x="3122" y="4354"/>
                </a:cubicBezTo>
                <a:cubicBezTo>
                  <a:pt x="3054" y="4371"/>
                  <a:pt x="3011" y="4354"/>
                  <a:pt x="2985" y="4285"/>
                </a:cubicBezTo>
                <a:cubicBezTo>
                  <a:pt x="2968" y="4226"/>
                  <a:pt x="2994" y="4183"/>
                  <a:pt x="3045" y="4158"/>
                </a:cubicBezTo>
                <a:cubicBezTo>
                  <a:pt x="3062" y="4149"/>
                  <a:pt x="3088" y="4149"/>
                  <a:pt x="3105" y="4158"/>
                </a:cubicBezTo>
                <a:cubicBezTo>
                  <a:pt x="3113" y="4141"/>
                  <a:pt x="3113" y="4141"/>
                  <a:pt x="3113" y="4141"/>
                </a:cubicBezTo>
                <a:lnTo>
                  <a:pt x="3122" y="4132"/>
                </a:lnTo>
                <a:close/>
                <a:moveTo>
                  <a:pt x="2977" y="4396"/>
                </a:moveTo>
                <a:cubicBezTo>
                  <a:pt x="2874" y="4422"/>
                  <a:pt x="2874" y="4422"/>
                  <a:pt x="2874" y="4422"/>
                </a:cubicBezTo>
                <a:cubicBezTo>
                  <a:pt x="2866" y="4405"/>
                  <a:pt x="2866" y="4405"/>
                  <a:pt x="2866" y="4405"/>
                </a:cubicBezTo>
                <a:cubicBezTo>
                  <a:pt x="2891" y="4405"/>
                  <a:pt x="2900" y="4396"/>
                  <a:pt x="2891" y="4379"/>
                </a:cubicBezTo>
                <a:cubicBezTo>
                  <a:pt x="2857" y="4243"/>
                  <a:pt x="2857" y="4243"/>
                  <a:pt x="2857" y="4243"/>
                </a:cubicBezTo>
                <a:cubicBezTo>
                  <a:pt x="2857" y="4234"/>
                  <a:pt x="2849" y="4226"/>
                  <a:pt x="2832" y="4234"/>
                </a:cubicBezTo>
                <a:cubicBezTo>
                  <a:pt x="2823" y="4226"/>
                  <a:pt x="2823" y="4226"/>
                  <a:pt x="2823" y="4226"/>
                </a:cubicBezTo>
                <a:cubicBezTo>
                  <a:pt x="2934" y="4200"/>
                  <a:pt x="2934" y="4200"/>
                  <a:pt x="2934" y="4200"/>
                </a:cubicBezTo>
                <a:cubicBezTo>
                  <a:pt x="2934" y="4209"/>
                  <a:pt x="2934" y="4209"/>
                  <a:pt x="2934" y="4209"/>
                </a:cubicBezTo>
                <a:cubicBezTo>
                  <a:pt x="2909" y="4217"/>
                  <a:pt x="2909" y="4226"/>
                  <a:pt x="2909" y="4234"/>
                </a:cubicBezTo>
                <a:cubicBezTo>
                  <a:pt x="2943" y="4371"/>
                  <a:pt x="2943" y="4371"/>
                  <a:pt x="2943" y="4371"/>
                </a:cubicBezTo>
                <a:cubicBezTo>
                  <a:pt x="2943" y="4388"/>
                  <a:pt x="2951" y="4388"/>
                  <a:pt x="2977" y="4388"/>
                </a:cubicBezTo>
                <a:lnTo>
                  <a:pt x="2977" y="4396"/>
                </a:lnTo>
                <a:close/>
                <a:moveTo>
                  <a:pt x="2602" y="4268"/>
                </a:moveTo>
                <a:cubicBezTo>
                  <a:pt x="2602" y="4260"/>
                  <a:pt x="2602" y="4260"/>
                  <a:pt x="2602" y="4260"/>
                </a:cubicBezTo>
                <a:cubicBezTo>
                  <a:pt x="2670" y="4251"/>
                  <a:pt x="2670" y="4251"/>
                  <a:pt x="2670" y="4251"/>
                </a:cubicBezTo>
                <a:cubicBezTo>
                  <a:pt x="2781" y="4371"/>
                  <a:pt x="2781" y="4371"/>
                  <a:pt x="2781" y="4371"/>
                </a:cubicBezTo>
                <a:cubicBezTo>
                  <a:pt x="2789" y="4371"/>
                  <a:pt x="2789" y="4371"/>
                  <a:pt x="2789" y="4371"/>
                </a:cubicBezTo>
                <a:cubicBezTo>
                  <a:pt x="2772" y="4268"/>
                  <a:pt x="2772" y="4268"/>
                  <a:pt x="2772" y="4268"/>
                </a:cubicBezTo>
                <a:cubicBezTo>
                  <a:pt x="2772" y="4260"/>
                  <a:pt x="2764" y="4251"/>
                  <a:pt x="2738" y="4251"/>
                </a:cubicBezTo>
                <a:cubicBezTo>
                  <a:pt x="2738" y="4243"/>
                  <a:pt x="2738" y="4243"/>
                  <a:pt x="2738" y="4243"/>
                </a:cubicBezTo>
                <a:cubicBezTo>
                  <a:pt x="2806" y="4234"/>
                  <a:pt x="2806" y="4234"/>
                  <a:pt x="2806" y="4234"/>
                </a:cubicBezTo>
                <a:cubicBezTo>
                  <a:pt x="2815" y="4243"/>
                  <a:pt x="2815" y="4243"/>
                  <a:pt x="2815" y="4243"/>
                </a:cubicBezTo>
                <a:cubicBezTo>
                  <a:pt x="2789" y="4251"/>
                  <a:pt x="2789" y="4260"/>
                  <a:pt x="2789" y="4268"/>
                </a:cubicBezTo>
                <a:cubicBezTo>
                  <a:pt x="2806" y="4439"/>
                  <a:pt x="2806" y="4439"/>
                  <a:pt x="2806" y="4439"/>
                </a:cubicBezTo>
                <a:cubicBezTo>
                  <a:pt x="2781" y="4439"/>
                  <a:pt x="2781" y="4439"/>
                  <a:pt x="2781" y="4439"/>
                </a:cubicBezTo>
                <a:cubicBezTo>
                  <a:pt x="2653" y="4294"/>
                  <a:pt x="2653" y="4294"/>
                  <a:pt x="2653" y="4294"/>
                </a:cubicBezTo>
                <a:cubicBezTo>
                  <a:pt x="2653" y="4302"/>
                  <a:pt x="2653" y="4302"/>
                  <a:pt x="2653" y="4302"/>
                </a:cubicBezTo>
                <a:cubicBezTo>
                  <a:pt x="2661" y="4422"/>
                  <a:pt x="2661" y="4422"/>
                  <a:pt x="2661" y="4422"/>
                </a:cubicBezTo>
                <a:cubicBezTo>
                  <a:pt x="2661" y="4439"/>
                  <a:pt x="2678" y="4439"/>
                  <a:pt x="2704" y="4439"/>
                </a:cubicBezTo>
                <a:cubicBezTo>
                  <a:pt x="2704" y="4447"/>
                  <a:pt x="2704" y="4447"/>
                  <a:pt x="2704" y="4447"/>
                </a:cubicBezTo>
                <a:cubicBezTo>
                  <a:pt x="2627" y="4456"/>
                  <a:pt x="2627" y="4456"/>
                  <a:pt x="2627" y="4456"/>
                </a:cubicBezTo>
                <a:cubicBezTo>
                  <a:pt x="2627" y="4447"/>
                  <a:pt x="2627" y="4447"/>
                  <a:pt x="2627" y="4447"/>
                </a:cubicBezTo>
                <a:cubicBezTo>
                  <a:pt x="2644" y="4447"/>
                  <a:pt x="2653" y="4439"/>
                  <a:pt x="2653" y="4422"/>
                </a:cubicBezTo>
                <a:cubicBezTo>
                  <a:pt x="2636" y="4285"/>
                  <a:pt x="2636" y="4285"/>
                  <a:pt x="2636" y="4285"/>
                </a:cubicBezTo>
                <a:cubicBezTo>
                  <a:pt x="2636" y="4268"/>
                  <a:pt x="2619" y="4268"/>
                  <a:pt x="2602" y="4268"/>
                </a:cubicBezTo>
                <a:close/>
                <a:moveTo>
                  <a:pt x="2439" y="4354"/>
                </a:moveTo>
                <a:cubicBezTo>
                  <a:pt x="2508" y="4354"/>
                  <a:pt x="2508" y="4354"/>
                  <a:pt x="2508" y="4354"/>
                </a:cubicBezTo>
                <a:cubicBezTo>
                  <a:pt x="2508" y="4294"/>
                  <a:pt x="2508" y="4294"/>
                  <a:pt x="2508" y="4294"/>
                </a:cubicBezTo>
                <a:cubicBezTo>
                  <a:pt x="2508" y="4277"/>
                  <a:pt x="2499" y="4277"/>
                  <a:pt x="2482" y="4277"/>
                </a:cubicBezTo>
                <a:cubicBezTo>
                  <a:pt x="2474" y="4260"/>
                  <a:pt x="2474" y="4260"/>
                  <a:pt x="2474" y="4260"/>
                </a:cubicBezTo>
                <a:cubicBezTo>
                  <a:pt x="2584" y="4260"/>
                  <a:pt x="2584" y="4260"/>
                  <a:pt x="2584" y="4260"/>
                </a:cubicBezTo>
                <a:cubicBezTo>
                  <a:pt x="2584" y="4268"/>
                  <a:pt x="2584" y="4268"/>
                  <a:pt x="2584" y="4268"/>
                </a:cubicBezTo>
                <a:cubicBezTo>
                  <a:pt x="2559" y="4268"/>
                  <a:pt x="2550" y="4277"/>
                  <a:pt x="2550" y="4294"/>
                </a:cubicBezTo>
                <a:cubicBezTo>
                  <a:pt x="2559" y="4430"/>
                  <a:pt x="2559" y="4430"/>
                  <a:pt x="2559" y="4430"/>
                </a:cubicBezTo>
                <a:cubicBezTo>
                  <a:pt x="2559" y="4447"/>
                  <a:pt x="2567" y="4447"/>
                  <a:pt x="2593" y="4447"/>
                </a:cubicBezTo>
                <a:cubicBezTo>
                  <a:pt x="2593" y="4456"/>
                  <a:pt x="2593" y="4456"/>
                  <a:pt x="2593" y="4456"/>
                </a:cubicBezTo>
                <a:cubicBezTo>
                  <a:pt x="2491" y="4464"/>
                  <a:pt x="2491" y="4464"/>
                  <a:pt x="2491" y="4464"/>
                </a:cubicBezTo>
                <a:cubicBezTo>
                  <a:pt x="2491" y="4456"/>
                  <a:pt x="2491" y="4456"/>
                  <a:pt x="2491" y="4456"/>
                </a:cubicBezTo>
                <a:cubicBezTo>
                  <a:pt x="2508" y="4456"/>
                  <a:pt x="2516" y="4447"/>
                  <a:pt x="2508" y="4430"/>
                </a:cubicBezTo>
                <a:cubicBezTo>
                  <a:pt x="2508" y="4362"/>
                  <a:pt x="2508" y="4362"/>
                  <a:pt x="2508" y="4362"/>
                </a:cubicBezTo>
                <a:cubicBezTo>
                  <a:pt x="2439" y="4371"/>
                  <a:pt x="2439" y="4371"/>
                  <a:pt x="2439" y="4371"/>
                </a:cubicBezTo>
                <a:cubicBezTo>
                  <a:pt x="2448" y="4439"/>
                  <a:pt x="2448" y="4439"/>
                  <a:pt x="2448" y="4439"/>
                </a:cubicBezTo>
                <a:cubicBezTo>
                  <a:pt x="2448" y="4447"/>
                  <a:pt x="2457" y="4456"/>
                  <a:pt x="2474" y="4456"/>
                </a:cubicBezTo>
                <a:cubicBezTo>
                  <a:pt x="2474" y="4464"/>
                  <a:pt x="2474" y="4464"/>
                  <a:pt x="2474" y="4464"/>
                </a:cubicBezTo>
                <a:cubicBezTo>
                  <a:pt x="2371" y="4473"/>
                  <a:pt x="2371" y="4473"/>
                  <a:pt x="2371" y="4473"/>
                </a:cubicBezTo>
                <a:cubicBezTo>
                  <a:pt x="2371" y="4456"/>
                  <a:pt x="2371" y="4456"/>
                  <a:pt x="2371" y="4456"/>
                </a:cubicBezTo>
                <a:cubicBezTo>
                  <a:pt x="2388" y="4456"/>
                  <a:pt x="2397" y="4456"/>
                  <a:pt x="2397" y="4439"/>
                </a:cubicBezTo>
                <a:cubicBezTo>
                  <a:pt x="2388" y="4302"/>
                  <a:pt x="2388" y="4302"/>
                  <a:pt x="2388" y="4302"/>
                </a:cubicBezTo>
                <a:cubicBezTo>
                  <a:pt x="2388" y="4285"/>
                  <a:pt x="2380" y="4277"/>
                  <a:pt x="2363" y="4277"/>
                </a:cubicBezTo>
                <a:cubicBezTo>
                  <a:pt x="2363" y="4268"/>
                  <a:pt x="2363" y="4268"/>
                  <a:pt x="2363" y="4268"/>
                </a:cubicBezTo>
                <a:cubicBezTo>
                  <a:pt x="2465" y="4260"/>
                  <a:pt x="2465" y="4260"/>
                  <a:pt x="2465" y="4260"/>
                </a:cubicBezTo>
                <a:cubicBezTo>
                  <a:pt x="2465" y="4277"/>
                  <a:pt x="2465" y="4277"/>
                  <a:pt x="2465" y="4277"/>
                </a:cubicBezTo>
                <a:cubicBezTo>
                  <a:pt x="2448" y="4277"/>
                  <a:pt x="2439" y="4285"/>
                  <a:pt x="2439" y="4294"/>
                </a:cubicBezTo>
                <a:lnTo>
                  <a:pt x="2439" y="4354"/>
                </a:lnTo>
                <a:close/>
                <a:moveTo>
                  <a:pt x="2346" y="4268"/>
                </a:moveTo>
                <a:cubicBezTo>
                  <a:pt x="2337" y="4336"/>
                  <a:pt x="2337" y="4336"/>
                  <a:pt x="2337" y="4336"/>
                </a:cubicBezTo>
                <a:cubicBezTo>
                  <a:pt x="2329" y="4336"/>
                  <a:pt x="2329" y="4336"/>
                  <a:pt x="2329" y="4336"/>
                </a:cubicBezTo>
                <a:cubicBezTo>
                  <a:pt x="2312" y="4294"/>
                  <a:pt x="2295" y="4268"/>
                  <a:pt x="2269" y="4268"/>
                </a:cubicBezTo>
                <a:cubicBezTo>
                  <a:pt x="2235" y="4260"/>
                  <a:pt x="2209" y="4285"/>
                  <a:pt x="2201" y="4354"/>
                </a:cubicBezTo>
                <a:cubicBezTo>
                  <a:pt x="2201" y="4405"/>
                  <a:pt x="2209" y="4439"/>
                  <a:pt x="2252" y="4447"/>
                </a:cubicBezTo>
                <a:cubicBezTo>
                  <a:pt x="2295" y="4447"/>
                  <a:pt x="2312" y="4430"/>
                  <a:pt x="2320" y="4388"/>
                </a:cubicBezTo>
                <a:cubicBezTo>
                  <a:pt x="2337" y="4388"/>
                  <a:pt x="2337" y="4388"/>
                  <a:pt x="2337" y="4388"/>
                </a:cubicBezTo>
                <a:cubicBezTo>
                  <a:pt x="2329" y="4439"/>
                  <a:pt x="2295" y="4464"/>
                  <a:pt x="2243" y="4456"/>
                </a:cubicBezTo>
                <a:cubicBezTo>
                  <a:pt x="2175" y="4447"/>
                  <a:pt x="2150" y="4405"/>
                  <a:pt x="2150" y="4345"/>
                </a:cubicBezTo>
                <a:cubicBezTo>
                  <a:pt x="2167" y="4277"/>
                  <a:pt x="2201" y="4251"/>
                  <a:pt x="2269" y="4251"/>
                </a:cubicBezTo>
                <a:cubicBezTo>
                  <a:pt x="2286" y="4251"/>
                  <a:pt x="2303" y="4260"/>
                  <a:pt x="2320" y="4277"/>
                </a:cubicBezTo>
                <a:cubicBezTo>
                  <a:pt x="2337" y="4268"/>
                  <a:pt x="2337" y="4268"/>
                  <a:pt x="2337" y="4268"/>
                </a:cubicBezTo>
                <a:lnTo>
                  <a:pt x="2346" y="4268"/>
                </a:lnTo>
                <a:close/>
                <a:moveTo>
                  <a:pt x="2124" y="4234"/>
                </a:moveTo>
                <a:cubicBezTo>
                  <a:pt x="2115" y="4311"/>
                  <a:pt x="2115" y="4311"/>
                  <a:pt x="2115" y="4311"/>
                </a:cubicBezTo>
                <a:cubicBezTo>
                  <a:pt x="2098" y="4302"/>
                  <a:pt x="2098" y="4302"/>
                  <a:pt x="2098" y="4302"/>
                </a:cubicBezTo>
                <a:cubicBezTo>
                  <a:pt x="2098" y="4268"/>
                  <a:pt x="2081" y="4243"/>
                  <a:pt x="2047" y="4234"/>
                </a:cubicBezTo>
                <a:cubicBezTo>
                  <a:pt x="2030" y="4226"/>
                  <a:pt x="2022" y="4234"/>
                  <a:pt x="2022" y="4243"/>
                </a:cubicBezTo>
                <a:cubicBezTo>
                  <a:pt x="2005" y="4302"/>
                  <a:pt x="2005" y="4302"/>
                  <a:pt x="2005" y="4302"/>
                </a:cubicBezTo>
                <a:cubicBezTo>
                  <a:pt x="2030" y="4311"/>
                  <a:pt x="2047" y="4302"/>
                  <a:pt x="2056" y="4277"/>
                </a:cubicBezTo>
                <a:cubicBezTo>
                  <a:pt x="2073" y="4277"/>
                  <a:pt x="2073" y="4277"/>
                  <a:pt x="2073" y="4277"/>
                </a:cubicBezTo>
                <a:cubicBezTo>
                  <a:pt x="2047" y="4362"/>
                  <a:pt x="2047" y="4362"/>
                  <a:pt x="2047" y="4362"/>
                </a:cubicBezTo>
                <a:cubicBezTo>
                  <a:pt x="2039" y="4354"/>
                  <a:pt x="2039" y="4354"/>
                  <a:pt x="2039" y="4354"/>
                </a:cubicBezTo>
                <a:cubicBezTo>
                  <a:pt x="2039" y="4328"/>
                  <a:pt x="2030" y="4319"/>
                  <a:pt x="2005" y="4311"/>
                </a:cubicBezTo>
                <a:cubicBezTo>
                  <a:pt x="1987" y="4379"/>
                  <a:pt x="1987" y="4379"/>
                  <a:pt x="1987" y="4379"/>
                </a:cubicBezTo>
                <a:cubicBezTo>
                  <a:pt x="1979" y="4388"/>
                  <a:pt x="1987" y="4396"/>
                  <a:pt x="2005" y="4405"/>
                </a:cubicBezTo>
                <a:cubicBezTo>
                  <a:pt x="2039" y="4413"/>
                  <a:pt x="2073" y="4396"/>
                  <a:pt x="2090" y="4362"/>
                </a:cubicBezTo>
                <a:cubicBezTo>
                  <a:pt x="2107" y="4362"/>
                  <a:pt x="2107" y="4362"/>
                  <a:pt x="2107" y="4362"/>
                </a:cubicBezTo>
                <a:cubicBezTo>
                  <a:pt x="2081" y="4439"/>
                  <a:pt x="2081" y="4439"/>
                  <a:pt x="2081" y="4439"/>
                </a:cubicBezTo>
                <a:cubicBezTo>
                  <a:pt x="1902" y="4388"/>
                  <a:pt x="1902" y="4388"/>
                  <a:pt x="1902" y="4388"/>
                </a:cubicBezTo>
                <a:cubicBezTo>
                  <a:pt x="1902" y="4379"/>
                  <a:pt x="1902" y="4379"/>
                  <a:pt x="1902" y="4379"/>
                </a:cubicBezTo>
                <a:cubicBezTo>
                  <a:pt x="1928" y="4388"/>
                  <a:pt x="1936" y="4379"/>
                  <a:pt x="1936" y="4371"/>
                </a:cubicBezTo>
                <a:cubicBezTo>
                  <a:pt x="1970" y="4234"/>
                  <a:pt x="1970" y="4234"/>
                  <a:pt x="1970" y="4234"/>
                </a:cubicBezTo>
                <a:cubicBezTo>
                  <a:pt x="1979" y="4217"/>
                  <a:pt x="1970" y="4209"/>
                  <a:pt x="1945" y="4209"/>
                </a:cubicBezTo>
                <a:cubicBezTo>
                  <a:pt x="1953" y="4192"/>
                  <a:pt x="1953" y="4192"/>
                  <a:pt x="1953" y="4192"/>
                </a:cubicBezTo>
                <a:lnTo>
                  <a:pt x="2124" y="4234"/>
                </a:lnTo>
                <a:close/>
                <a:moveTo>
                  <a:pt x="1757" y="4132"/>
                </a:moveTo>
                <a:cubicBezTo>
                  <a:pt x="1936" y="4192"/>
                  <a:pt x="1936" y="4192"/>
                  <a:pt x="1936" y="4192"/>
                </a:cubicBezTo>
                <a:cubicBezTo>
                  <a:pt x="1911" y="4260"/>
                  <a:pt x="1911" y="4260"/>
                  <a:pt x="1911" y="4260"/>
                </a:cubicBezTo>
                <a:cubicBezTo>
                  <a:pt x="1902" y="4260"/>
                  <a:pt x="1902" y="4260"/>
                  <a:pt x="1902" y="4260"/>
                </a:cubicBezTo>
                <a:cubicBezTo>
                  <a:pt x="1902" y="4217"/>
                  <a:pt x="1894" y="4192"/>
                  <a:pt x="1860" y="4183"/>
                </a:cubicBezTo>
                <a:cubicBezTo>
                  <a:pt x="1808" y="4336"/>
                  <a:pt x="1808" y="4336"/>
                  <a:pt x="1808" y="4336"/>
                </a:cubicBezTo>
                <a:cubicBezTo>
                  <a:pt x="1808" y="4345"/>
                  <a:pt x="1817" y="4354"/>
                  <a:pt x="1834" y="4362"/>
                </a:cubicBezTo>
                <a:cubicBezTo>
                  <a:pt x="1834" y="4371"/>
                  <a:pt x="1834" y="4371"/>
                  <a:pt x="1834" y="4371"/>
                </a:cubicBezTo>
                <a:cubicBezTo>
                  <a:pt x="1723" y="4336"/>
                  <a:pt x="1723" y="4336"/>
                  <a:pt x="1723" y="4336"/>
                </a:cubicBezTo>
                <a:cubicBezTo>
                  <a:pt x="1732" y="4328"/>
                  <a:pt x="1732" y="4328"/>
                  <a:pt x="1732" y="4328"/>
                </a:cubicBezTo>
                <a:cubicBezTo>
                  <a:pt x="1749" y="4336"/>
                  <a:pt x="1766" y="4328"/>
                  <a:pt x="1766" y="4319"/>
                </a:cubicBezTo>
                <a:cubicBezTo>
                  <a:pt x="1817" y="4166"/>
                  <a:pt x="1817" y="4166"/>
                  <a:pt x="1817" y="4166"/>
                </a:cubicBezTo>
                <a:cubicBezTo>
                  <a:pt x="1791" y="4158"/>
                  <a:pt x="1766" y="4175"/>
                  <a:pt x="1740" y="4200"/>
                </a:cubicBezTo>
                <a:cubicBezTo>
                  <a:pt x="1732" y="4200"/>
                  <a:pt x="1732" y="4200"/>
                  <a:pt x="1732" y="4200"/>
                </a:cubicBezTo>
                <a:lnTo>
                  <a:pt x="1757" y="4132"/>
                </a:lnTo>
                <a:close/>
                <a:moveTo>
                  <a:pt x="1570" y="4064"/>
                </a:moveTo>
                <a:cubicBezTo>
                  <a:pt x="1578" y="4047"/>
                  <a:pt x="1578" y="4047"/>
                  <a:pt x="1578" y="4047"/>
                </a:cubicBezTo>
                <a:cubicBezTo>
                  <a:pt x="1663" y="4089"/>
                  <a:pt x="1663" y="4089"/>
                  <a:pt x="1663" y="4089"/>
                </a:cubicBezTo>
                <a:cubicBezTo>
                  <a:pt x="1655" y="4098"/>
                  <a:pt x="1655" y="4098"/>
                  <a:pt x="1655" y="4098"/>
                </a:cubicBezTo>
                <a:cubicBezTo>
                  <a:pt x="1646" y="4089"/>
                  <a:pt x="1638" y="4089"/>
                  <a:pt x="1638" y="4098"/>
                </a:cubicBezTo>
                <a:cubicBezTo>
                  <a:pt x="1629" y="4098"/>
                  <a:pt x="1629" y="4106"/>
                  <a:pt x="1629" y="4115"/>
                </a:cubicBezTo>
                <a:cubicBezTo>
                  <a:pt x="1629" y="4115"/>
                  <a:pt x="1629" y="4115"/>
                  <a:pt x="1629" y="4115"/>
                </a:cubicBezTo>
                <a:cubicBezTo>
                  <a:pt x="1638" y="4183"/>
                  <a:pt x="1638" y="4183"/>
                  <a:pt x="1638" y="4183"/>
                </a:cubicBezTo>
                <a:cubicBezTo>
                  <a:pt x="1689" y="4141"/>
                  <a:pt x="1689" y="4141"/>
                  <a:pt x="1689" y="4141"/>
                </a:cubicBezTo>
                <a:cubicBezTo>
                  <a:pt x="1698" y="4132"/>
                  <a:pt x="1698" y="4132"/>
                  <a:pt x="1698" y="4132"/>
                </a:cubicBezTo>
                <a:cubicBezTo>
                  <a:pt x="1698" y="4124"/>
                  <a:pt x="1689" y="4115"/>
                  <a:pt x="1680" y="4106"/>
                </a:cubicBezTo>
                <a:cubicBezTo>
                  <a:pt x="1680" y="4098"/>
                  <a:pt x="1680" y="4098"/>
                  <a:pt x="1680" y="4098"/>
                </a:cubicBezTo>
                <a:cubicBezTo>
                  <a:pt x="1749" y="4124"/>
                  <a:pt x="1749" y="4124"/>
                  <a:pt x="1749" y="4124"/>
                </a:cubicBezTo>
                <a:cubicBezTo>
                  <a:pt x="1749" y="4141"/>
                  <a:pt x="1749" y="4141"/>
                  <a:pt x="1749" y="4141"/>
                </a:cubicBezTo>
                <a:cubicBezTo>
                  <a:pt x="1732" y="4132"/>
                  <a:pt x="1715" y="4132"/>
                  <a:pt x="1706" y="4141"/>
                </a:cubicBezTo>
                <a:cubicBezTo>
                  <a:pt x="1638" y="4209"/>
                  <a:pt x="1638" y="4209"/>
                  <a:pt x="1638" y="4209"/>
                </a:cubicBezTo>
                <a:cubicBezTo>
                  <a:pt x="1612" y="4251"/>
                  <a:pt x="1612" y="4251"/>
                  <a:pt x="1612" y="4251"/>
                </a:cubicBezTo>
                <a:cubicBezTo>
                  <a:pt x="1604" y="4268"/>
                  <a:pt x="1612" y="4277"/>
                  <a:pt x="1638" y="4285"/>
                </a:cubicBezTo>
                <a:cubicBezTo>
                  <a:pt x="1629" y="4294"/>
                  <a:pt x="1629" y="4294"/>
                  <a:pt x="1629" y="4294"/>
                </a:cubicBezTo>
                <a:cubicBezTo>
                  <a:pt x="1527" y="4251"/>
                  <a:pt x="1527" y="4251"/>
                  <a:pt x="1527" y="4251"/>
                </a:cubicBezTo>
                <a:cubicBezTo>
                  <a:pt x="1536" y="4234"/>
                  <a:pt x="1536" y="4234"/>
                  <a:pt x="1536" y="4234"/>
                </a:cubicBezTo>
                <a:cubicBezTo>
                  <a:pt x="1553" y="4251"/>
                  <a:pt x="1570" y="4251"/>
                  <a:pt x="1570" y="4234"/>
                </a:cubicBezTo>
                <a:cubicBezTo>
                  <a:pt x="1595" y="4183"/>
                  <a:pt x="1595" y="4183"/>
                  <a:pt x="1595" y="4183"/>
                </a:cubicBezTo>
                <a:cubicBezTo>
                  <a:pt x="1587" y="4106"/>
                  <a:pt x="1587" y="4106"/>
                  <a:pt x="1587" y="4106"/>
                </a:cubicBezTo>
                <a:cubicBezTo>
                  <a:pt x="1587" y="4081"/>
                  <a:pt x="1578" y="4064"/>
                  <a:pt x="1570" y="4064"/>
                </a:cubicBezTo>
                <a:close/>
                <a:moveTo>
                  <a:pt x="1459" y="4217"/>
                </a:moveTo>
                <a:cubicBezTo>
                  <a:pt x="1322" y="4132"/>
                  <a:pt x="1322" y="4132"/>
                  <a:pt x="1322" y="4132"/>
                </a:cubicBezTo>
                <a:cubicBezTo>
                  <a:pt x="1322" y="4115"/>
                  <a:pt x="1322" y="4115"/>
                  <a:pt x="1322" y="4115"/>
                </a:cubicBezTo>
                <a:cubicBezTo>
                  <a:pt x="1339" y="4132"/>
                  <a:pt x="1356" y="4132"/>
                  <a:pt x="1356" y="4115"/>
                </a:cubicBezTo>
                <a:cubicBezTo>
                  <a:pt x="1433" y="3996"/>
                  <a:pt x="1433" y="3996"/>
                  <a:pt x="1433" y="3996"/>
                </a:cubicBezTo>
                <a:cubicBezTo>
                  <a:pt x="1442" y="3987"/>
                  <a:pt x="1433" y="3979"/>
                  <a:pt x="1416" y="3962"/>
                </a:cubicBezTo>
                <a:cubicBezTo>
                  <a:pt x="1425" y="3953"/>
                  <a:pt x="1425" y="3953"/>
                  <a:pt x="1425" y="3953"/>
                </a:cubicBezTo>
                <a:cubicBezTo>
                  <a:pt x="1510" y="4013"/>
                  <a:pt x="1510" y="4013"/>
                  <a:pt x="1510" y="4013"/>
                </a:cubicBezTo>
                <a:cubicBezTo>
                  <a:pt x="1510" y="4021"/>
                  <a:pt x="1510" y="4021"/>
                  <a:pt x="1510" y="4021"/>
                </a:cubicBezTo>
                <a:cubicBezTo>
                  <a:pt x="1493" y="4013"/>
                  <a:pt x="1476" y="4013"/>
                  <a:pt x="1476" y="4021"/>
                </a:cubicBezTo>
                <a:cubicBezTo>
                  <a:pt x="1399" y="4141"/>
                  <a:pt x="1399" y="4141"/>
                  <a:pt x="1399" y="4141"/>
                </a:cubicBezTo>
                <a:cubicBezTo>
                  <a:pt x="1391" y="4149"/>
                  <a:pt x="1399" y="4158"/>
                  <a:pt x="1408" y="4166"/>
                </a:cubicBezTo>
                <a:cubicBezTo>
                  <a:pt x="1433" y="4183"/>
                  <a:pt x="1467" y="4175"/>
                  <a:pt x="1493" y="4141"/>
                </a:cubicBezTo>
                <a:cubicBezTo>
                  <a:pt x="1501" y="4149"/>
                  <a:pt x="1501" y="4149"/>
                  <a:pt x="1501" y="4149"/>
                </a:cubicBezTo>
                <a:lnTo>
                  <a:pt x="1459" y="4217"/>
                </a:lnTo>
                <a:close/>
                <a:moveTo>
                  <a:pt x="1186" y="3902"/>
                </a:moveTo>
                <a:cubicBezTo>
                  <a:pt x="1228" y="3851"/>
                  <a:pt x="1280" y="3851"/>
                  <a:pt x="1331" y="3885"/>
                </a:cubicBezTo>
                <a:cubicBezTo>
                  <a:pt x="1373" y="3928"/>
                  <a:pt x="1382" y="3970"/>
                  <a:pt x="1348" y="4030"/>
                </a:cubicBezTo>
                <a:cubicBezTo>
                  <a:pt x="1305" y="4072"/>
                  <a:pt x="1254" y="4081"/>
                  <a:pt x="1203" y="4047"/>
                </a:cubicBezTo>
                <a:cubicBezTo>
                  <a:pt x="1160" y="4004"/>
                  <a:pt x="1152" y="3953"/>
                  <a:pt x="1186" y="3902"/>
                </a:cubicBezTo>
                <a:close/>
                <a:moveTo>
                  <a:pt x="1228" y="3936"/>
                </a:moveTo>
                <a:cubicBezTo>
                  <a:pt x="1194" y="3979"/>
                  <a:pt x="1186" y="4013"/>
                  <a:pt x="1211" y="4038"/>
                </a:cubicBezTo>
                <a:cubicBezTo>
                  <a:pt x="1237" y="4055"/>
                  <a:pt x="1263" y="4038"/>
                  <a:pt x="1305" y="3996"/>
                </a:cubicBezTo>
                <a:cubicBezTo>
                  <a:pt x="1339" y="3945"/>
                  <a:pt x="1348" y="3911"/>
                  <a:pt x="1322" y="3893"/>
                </a:cubicBezTo>
                <a:cubicBezTo>
                  <a:pt x="1297" y="3876"/>
                  <a:pt x="1263" y="3885"/>
                  <a:pt x="1228" y="3936"/>
                </a:cubicBezTo>
                <a:close/>
                <a:moveTo>
                  <a:pt x="1041" y="3902"/>
                </a:moveTo>
                <a:cubicBezTo>
                  <a:pt x="964" y="3825"/>
                  <a:pt x="964" y="3825"/>
                  <a:pt x="964" y="3825"/>
                </a:cubicBezTo>
                <a:cubicBezTo>
                  <a:pt x="973" y="3817"/>
                  <a:pt x="973" y="3817"/>
                  <a:pt x="973" y="3817"/>
                </a:cubicBezTo>
                <a:cubicBezTo>
                  <a:pt x="981" y="3834"/>
                  <a:pt x="998" y="3834"/>
                  <a:pt x="1007" y="3825"/>
                </a:cubicBezTo>
                <a:cubicBezTo>
                  <a:pt x="1101" y="3723"/>
                  <a:pt x="1101" y="3723"/>
                  <a:pt x="1101" y="3723"/>
                </a:cubicBezTo>
                <a:cubicBezTo>
                  <a:pt x="1109" y="3715"/>
                  <a:pt x="1109" y="3706"/>
                  <a:pt x="1092" y="3689"/>
                </a:cubicBezTo>
                <a:cubicBezTo>
                  <a:pt x="1101" y="3681"/>
                  <a:pt x="1101" y="3681"/>
                  <a:pt x="1101" y="3681"/>
                </a:cubicBezTo>
                <a:cubicBezTo>
                  <a:pt x="1177" y="3757"/>
                  <a:pt x="1177" y="3757"/>
                  <a:pt x="1177" y="3757"/>
                </a:cubicBezTo>
                <a:cubicBezTo>
                  <a:pt x="1211" y="3791"/>
                  <a:pt x="1211" y="3817"/>
                  <a:pt x="1194" y="3842"/>
                </a:cubicBezTo>
                <a:cubicBezTo>
                  <a:pt x="1169" y="3868"/>
                  <a:pt x="1135" y="3868"/>
                  <a:pt x="1101" y="3834"/>
                </a:cubicBezTo>
                <a:cubicBezTo>
                  <a:pt x="1084" y="3808"/>
                  <a:pt x="1084" y="3808"/>
                  <a:pt x="1084" y="3808"/>
                </a:cubicBezTo>
                <a:cubicBezTo>
                  <a:pt x="1041" y="3851"/>
                  <a:pt x="1041" y="3851"/>
                  <a:pt x="1041" y="3851"/>
                </a:cubicBezTo>
                <a:cubicBezTo>
                  <a:pt x="1024" y="3868"/>
                  <a:pt x="1032" y="3876"/>
                  <a:pt x="1049" y="3893"/>
                </a:cubicBezTo>
                <a:lnTo>
                  <a:pt x="1041" y="3902"/>
                </a:lnTo>
                <a:close/>
                <a:moveTo>
                  <a:pt x="1135" y="3757"/>
                </a:moveTo>
                <a:cubicBezTo>
                  <a:pt x="1092" y="3800"/>
                  <a:pt x="1092" y="3800"/>
                  <a:pt x="1092" y="3800"/>
                </a:cubicBezTo>
                <a:cubicBezTo>
                  <a:pt x="1101" y="3808"/>
                  <a:pt x="1101" y="3808"/>
                  <a:pt x="1101" y="3808"/>
                </a:cubicBezTo>
                <a:cubicBezTo>
                  <a:pt x="1118" y="3825"/>
                  <a:pt x="1135" y="3825"/>
                  <a:pt x="1152" y="3808"/>
                </a:cubicBezTo>
                <a:cubicBezTo>
                  <a:pt x="1169" y="3791"/>
                  <a:pt x="1177" y="3774"/>
                  <a:pt x="1160" y="3757"/>
                </a:cubicBezTo>
                <a:cubicBezTo>
                  <a:pt x="1152" y="3749"/>
                  <a:pt x="1143" y="3749"/>
                  <a:pt x="1135" y="3757"/>
                </a:cubicBezTo>
                <a:close/>
                <a:moveTo>
                  <a:pt x="913" y="3468"/>
                </a:moveTo>
                <a:cubicBezTo>
                  <a:pt x="921" y="3459"/>
                  <a:pt x="921" y="3459"/>
                  <a:pt x="921" y="3459"/>
                </a:cubicBezTo>
                <a:cubicBezTo>
                  <a:pt x="973" y="3519"/>
                  <a:pt x="973" y="3519"/>
                  <a:pt x="973" y="3519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1007" y="3612"/>
                  <a:pt x="1007" y="3612"/>
                  <a:pt x="1007" y="3612"/>
                </a:cubicBezTo>
                <a:cubicBezTo>
                  <a:pt x="1015" y="3612"/>
                  <a:pt x="1015" y="3595"/>
                  <a:pt x="998" y="3578"/>
                </a:cubicBezTo>
                <a:cubicBezTo>
                  <a:pt x="1007" y="3570"/>
                  <a:pt x="1007" y="3570"/>
                  <a:pt x="1007" y="3570"/>
                </a:cubicBezTo>
                <a:cubicBezTo>
                  <a:pt x="1058" y="3629"/>
                  <a:pt x="1058" y="3629"/>
                  <a:pt x="1058" y="3629"/>
                </a:cubicBezTo>
                <a:cubicBezTo>
                  <a:pt x="1049" y="3638"/>
                  <a:pt x="1049" y="3638"/>
                  <a:pt x="1049" y="3638"/>
                </a:cubicBezTo>
                <a:cubicBezTo>
                  <a:pt x="1032" y="3621"/>
                  <a:pt x="1024" y="3621"/>
                  <a:pt x="1015" y="3629"/>
                </a:cubicBezTo>
                <a:cubicBezTo>
                  <a:pt x="879" y="3732"/>
                  <a:pt x="879" y="3732"/>
                  <a:pt x="879" y="3732"/>
                </a:cubicBezTo>
                <a:cubicBezTo>
                  <a:pt x="862" y="3706"/>
                  <a:pt x="862" y="3706"/>
                  <a:pt x="862" y="3706"/>
                </a:cubicBezTo>
                <a:cubicBezTo>
                  <a:pt x="921" y="3527"/>
                  <a:pt x="921" y="3527"/>
                  <a:pt x="921" y="3527"/>
                </a:cubicBezTo>
                <a:cubicBezTo>
                  <a:pt x="913" y="3527"/>
                  <a:pt x="913" y="3527"/>
                  <a:pt x="913" y="3527"/>
                </a:cubicBezTo>
                <a:cubicBezTo>
                  <a:pt x="819" y="3604"/>
                  <a:pt x="819" y="3604"/>
                  <a:pt x="819" y="3604"/>
                </a:cubicBezTo>
                <a:cubicBezTo>
                  <a:pt x="802" y="3604"/>
                  <a:pt x="811" y="3621"/>
                  <a:pt x="828" y="3638"/>
                </a:cubicBezTo>
                <a:cubicBezTo>
                  <a:pt x="819" y="3646"/>
                  <a:pt x="819" y="3646"/>
                  <a:pt x="819" y="3646"/>
                </a:cubicBezTo>
                <a:cubicBezTo>
                  <a:pt x="768" y="3587"/>
                  <a:pt x="768" y="3587"/>
                  <a:pt x="768" y="3587"/>
                </a:cubicBezTo>
                <a:cubicBezTo>
                  <a:pt x="777" y="3578"/>
                  <a:pt x="777" y="3578"/>
                  <a:pt x="777" y="3578"/>
                </a:cubicBezTo>
                <a:cubicBezTo>
                  <a:pt x="785" y="3595"/>
                  <a:pt x="802" y="3595"/>
                  <a:pt x="811" y="3587"/>
                </a:cubicBezTo>
                <a:cubicBezTo>
                  <a:pt x="921" y="3502"/>
                  <a:pt x="921" y="3502"/>
                  <a:pt x="921" y="3502"/>
                </a:cubicBezTo>
                <a:cubicBezTo>
                  <a:pt x="930" y="3493"/>
                  <a:pt x="930" y="3485"/>
                  <a:pt x="913" y="3468"/>
                </a:cubicBezTo>
                <a:close/>
                <a:moveTo>
                  <a:pt x="683" y="3442"/>
                </a:moveTo>
                <a:cubicBezTo>
                  <a:pt x="640" y="3374"/>
                  <a:pt x="640" y="3374"/>
                  <a:pt x="640" y="3374"/>
                </a:cubicBezTo>
                <a:cubicBezTo>
                  <a:pt x="649" y="3365"/>
                  <a:pt x="649" y="3365"/>
                  <a:pt x="649" y="3365"/>
                </a:cubicBezTo>
                <a:cubicBezTo>
                  <a:pt x="657" y="3382"/>
                  <a:pt x="674" y="3382"/>
                  <a:pt x="700" y="3382"/>
                </a:cubicBezTo>
                <a:cubicBezTo>
                  <a:pt x="870" y="3357"/>
                  <a:pt x="870" y="3357"/>
                  <a:pt x="870" y="3357"/>
                </a:cubicBezTo>
                <a:cubicBezTo>
                  <a:pt x="879" y="3374"/>
                  <a:pt x="879" y="3374"/>
                  <a:pt x="879" y="3374"/>
                </a:cubicBezTo>
                <a:cubicBezTo>
                  <a:pt x="759" y="3527"/>
                  <a:pt x="759" y="3527"/>
                  <a:pt x="759" y="3527"/>
                </a:cubicBezTo>
                <a:cubicBezTo>
                  <a:pt x="751" y="3536"/>
                  <a:pt x="751" y="3544"/>
                  <a:pt x="759" y="3553"/>
                </a:cubicBezTo>
                <a:cubicBezTo>
                  <a:pt x="751" y="3561"/>
                  <a:pt x="751" y="3561"/>
                  <a:pt x="751" y="3561"/>
                </a:cubicBezTo>
                <a:cubicBezTo>
                  <a:pt x="700" y="3468"/>
                  <a:pt x="700" y="3468"/>
                  <a:pt x="700" y="3468"/>
                </a:cubicBezTo>
                <a:cubicBezTo>
                  <a:pt x="708" y="3468"/>
                  <a:pt x="708" y="3468"/>
                  <a:pt x="708" y="3468"/>
                </a:cubicBezTo>
                <a:cubicBezTo>
                  <a:pt x="708" y="3476"/>
                  <a:pt x="708" y="3476"/>
                  <a:pt x="708" y="3476"/>
                </a:cubicBezTo>
                <a:cubicBezTo>
                  <a:pt x="717" y="3485"/>
                  <a:pt x="725" y="3493"/>
                  <a:pt x="734" y="3485"/>
                </a:cubicBezTo>
                <a:cubicBezTo>
                  <a:pt x="734" y="3485"/>
                  <a:pt x="734" y="3485"/>
                  <a:pt x="734" y="3476"/>
                </a:cubicBezTo>
                <a:cubicBezTo>
                  <a:pt x="734" y="3485"/>
                  <a:pt x="734" y="3485"/>
                  <a:pt x="742" y="3476"/>
                </a:cubicBezTo>
                <a:cubicBezTo>
                  <a:pt x="759" y="3451"/>
                  <a:pt x="759" y="3451"/>
                  <a:pt x="759" y="3451"/>
                </a:cubicBezTo>
                <a:cubicBezTo>
                  <a:pt x="725" y="3391"/>
                  <a:pt x="725" y="3391"/>
                  <a:pt x="725" y="3391"/>
                </a:cubicBezTo>
                <a:cubicBezTo>
                  <a:pt x="700" y="3399"/>
                  <a:pt x="700" y="3399"/>
                  <a:pt x="700" y="3399"/>
                </a:cubicBezTo>
                <a:cubicBezTo>
                  <a:pt x="700" y="3399"/>
                  <a:pt x="691" y="3399"/>
                  <a:pt x="683" y="3399"/>
                </a:cubicBezTo>
                <a:cubicBezTo>
                  <a:pt x="674" y="3408"/>
                  <a:pt x="674" y="3416"/>
                  <a:pt x="683" y="3425"/>
                </a:cubicBezTo>
                <a:cubicBezTo>
                  <a:pt x="691" y="3433"/>
                  <a:pt x="691" y="3433"/>
                  <a:pt x="691" y="3433"/>
                </a:cubicBezTo>
                <a:lnTo>
                  <a:pt x="683" y="3442"/>
                </a:lnTo>
                <a:close/>
                <a:moveTo>
                  <a:pt x="768" y="3433"/>
                </a:moveTo>
                <a:cubicBezTo>
                  <a:pt x="811" y="3382"/>
                  <a:pt x="811" y="3382"/>
                  <a:pt x="811" y="3382"/>
                </a:cubicBezTo>
                <a:cubicBezTo>
                  <a:pt x="742" y="3391"/>
                  <a:pt x="742" y="3391"/>
                  <a:pt x="742" y="3391"/>
                </a:cubicBezTo>
                <a:lnTo>
                  <a:pt x="768" y="3433"/>
                </a:lnTo>
                <a:close/>
                <a:moveTo>
                  <a:pt x="717" y="3076"/>
                </a:moveTo>
                <a:cubicBezTo>
                  <a:pt x="725" y="3076"/>
                  <a:pt x="725" y="3076"/>
                  <a:pt x="725" y="3076"/>
                </a:cubicBezTo>
                <a:cubicBezTo>
                  <a:pt x="751" y="3135"/>
                  <a:pt x="751" y="3135"/>
                  <a:pt x="751" y="3135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759" y="3246"/>
                  <a:pt x="759" y="3246"/>
                  <a:pt x="759" y="3246"/>
                </a:cubicBezTo>
                <a:cubicBezTo>
                  <a:pt x="777" y="3238"/>
                  <a:pt x="777" y="3229"/>
                  <a:pt x="768" y="3203"/>
                </a:cubicBezTo>
                <a:cubicBezTo>
                  <a:pt x="785" y="3203"/>
                  <a:pt x="785" y="3203"/>
                  <a:pt x="785" y="3203"/>
                </a:cubicBezTo>
                <a:cubicBezTo>
                  <a:pt x="811" y="3263"/>
                  <a:pt x="811" y="3263"/>
                  <a:pt x="811" y="3263"/>
                </a:cubicBezTo>
                <a:cubicBezTo>
                  <a:pt x="802" y="3272"/>
                  <a:pt x="802" y="3272"/>
                  <a:pt x="802" y="3272"/>
                </a:cubicBezTo>
                <a:cubicBezTo>
                  <a:pt x="794" y="3255"/>
                  <a:pt x="785" y="3246"/>
                  <a:pt x="768" y="3255"/>
                </a:cubicBezTo>
                <a:cubicBezTo>
                  <a:pt x="614" y="3323"/>
                  <a:pt x="614" y="3323"/>
                  <a:pt x="614" y="3323"/>
                </a:cubicBezTo>
                <a:cubicBezTo>
                  <a:pt x="606" y="3297"/>
                  <a:pt x="606" y="3297"/>
                  <a:pt x="606" y="3297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589" y="3186"/>
                  <a:pt x="589" y="3186"/>
                  <a:pt x="589" y="3186"/>
                </a:cubicBezTo>
                <a:cubicBezTo>
                  <a:pt x="572" y="3186"/>
                  <a:pt x="572" y="3203"/>
                  <a:pt x="580" y="3221"/>
                </a:cubicBezTo>
                <a:cubicBezTo>
                  <a:pt x="572" y="3229"/>
                  <a:pt x="572" y="3229"/>
                  <a:pt x="572" y="3229"/>
                </a:cubicBezTo>
                <a:cubicBezTo>
                  <a:pt x="538" y="3152"/>
                  <a:pt x="538" y="3152"/>
                  <a:pt x="538" y="3152"/>
                </a:cubicBezTo>
                <a:cubicBezTo>
                  <a:pt x="555" y="3152"/>
                  <a:pt x="555" y="3152"/>
                  <a:pt x="555" y="3152"/>
                </a:cubicBezTo>
                <a:cubicBezTo>
                  <a:pt x="563" y="3169"/>
                  <a:pt x="572" y="3178"/>
                  <a:pt x="580" y="3169"/>
                </a:cubicBezTo>
                <a:cubicBezTo>
                  <a:pt x="708" y="3110"/>
                  <a:pt x="708" y="3110"/>
                  <a:pt x="708" y="3110"/>
                </a:cubicBezTo>
                <a:cubicBezTo>
                  <a:pt x="725" y="3110"/>
                  <a:pt x="725" y="3093"/>
                  <a:pt x="717" y="3076"/>
                </a:cubicBezTo>
                <a:close/>
                <a:moveTo>
                  <a:pt x="717" y="3050"/>
                </a:moveTo>
                <a:cubicBezTo>
                  <a:pt x="649" y="3076"/>
                  <a:pt x="649" y="3076"/>
                  <a:pt x="649" y="3076"/>
                </a:cubicBezTo>
                <a:cubicBezTo>
                  <a:pt x="640" y="3059"/>
                  <a:pt x="640" y="3059"/>
                  <a:pt x="640" y="3059"/>
                </a:cubicBezTo>
                <a:cubicBezTo>
                  <a:pt x="674" y="3042"/>
                  <a:pt x="691" y="3016"/>
                  <a:pt x="683" y="2982"/>
                </a:cubicBezTo>
                <a:cubicBezTo>
                  <a:pt x="674" y="2965"/>
                  <a:pt x="666" y="2956"/>
                  <a:pt x="657" y="2965"/>
                </a:cubicBezTo>
                <a:cubicBezTo>
                  <a:pt x="597" y="2973"/>
                  <a:pt x="597" y="2973"/>
                  <a:pt x="597" y="2973"/>
                </a:cubicBezTo>
                <a:cubicBezTo>
                  <a:pt x="606" y="2999"/>
                  <a:pt x="623" y="3016"/>
                  <a:pt x="649" y="3008"/>
                </a:cubicBezTo>
                <a:cubicBezTo>
                  <a:pt x="649" y="3025"/>
                  <a:pt x="649" y="3025"/>
                  <a:pt x="649" y="3025"/>
                </a:cubicBezTo>
                <a:cubicBezTo>
                  <a:pt x="572" y="3042"/>
                  <a:pt x="572" y="3042"/>
                  <a:pt x="572" y="3042"/>
                </a:cubicBezTo>
                <a:cubicBezTo>
                  <a:pt x="572" y="3033"/>
                  <a:pt x="572" y="3033"/>
                  <a:pt x="572" y="3033"/>
                </a:cubicBezTo>
                <a:cubicBezTo>
                  <a:pt x="589" y="3025"/>
                  <a:pt x="597" y="2999"/>
                  <a:pt x="589" y="2982"/>
                </a:cubicBezTo>
                <a:cubicBezTo>
                  <a:pt x="521" y="2999"/>
                  <a:pt x="521" y="2999"/>
                  <a:pt x="521" y="2999"/>
                </a:cubicBezTo>
                <a:cubicBezTo>
                  <a:pt x="512" y="2999"/>
                  <a:pt x="504" y="3008"/>
                  <a:pt x="512" y="3025"/>
                </a:cubicBezTo>
                <a:cubicBezTo>
                  <a:pt x="521" y="3059"/>
                  <a:pt x="546" y="3076"/>
                  <a:pt x="589" y="3076"/>
                </a:cubicBezTo>
                <a:cubicBezTo>
                  <a:pt x="597" y="3093"/>
                  <a:pt x="597" y="3093"/>
                  <a:pt x="597" y="3093"/>
                </a:cubicBezTo>
                <a:cubicBezTo>
                  <a:pt x="521" y="3110"/>
                  <a:pt x="521" y="3110"/>
                  <a:pt x="521" y="3110"/>
                </a:cubicBezTo>
                <a:cubicBezTo>
                  <a:pt x="469" y="2931"/>
                  <a:pt x="469" y="2931"/>
                  <a:pt x="469" y="2931"/>
                </a:cubicBezTo>
                <a:cubicBezTo>
                  <a:pt x="487" y="2931"/>
                  <a:pt x="487" y="2931"/>
                  <a:pt x="487" y="2931"/>
                </a:cubicBezTo>
                <a:cubicBezTo>
                  <a:pt x="487" y="2948"/>
                  <a:pt x="495" y="2956"/>
                  <a:pt x="512" y="2948"/>
                </a:cubicBezTo>
                <a:cubicBezTo>
                  <a:pt x="649" y="2914"/>
                  <a:pt x="649" y="2914"/>
                  <a:pt x="649" y="2914"/>
                </a:cubicBezTo>
                <a:cubicBezTo>
                  <a:pt x="657" y="2914"/>
                  <a:pt x="666" y="2897"/>
                  <a:pt x="657" y="2880"/>
                </a:cubicBezTo>
                <a:cubicBezTo>
                  <a:pt x="666" y="2880"/>
                  <a:pt x="666" y="2880"/>
                  <a:pt x="666" y="2880"/>
                </a:cubicBezTo>
                <a:lnTo>
                  <a:pt x="717" y="3050"/>
                </a:lnTo>
                <a:close/>
              </a:path>
            </a:pathLst>
          </a:custGeom>
          <a:solidFill>
            <a:srgbClr val="014F8E">
              <a:alpha val="3000"/>
            </a:srgb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E4A9BB-8D5E-4216-B030-8B7736713BAF}"/>
              </a:ext>
            </a:extLst>
          </p:cNvPr>
          <p:cNvGrpSpPr/>
          <p:nvPr userDrawn="1"/>
        </p:nvGrpSpPr>
        <p:grpSpPr>
          <a:xfrm>
            <a:off x="9818325" y="379089"/>
            <a:ext cx="1678350" cy="412813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28" name="íŝlîḍe">
              <a:extLst>
                <a:ext uri="{FF2B5EF4-FFF2-40B4-BE49-F238E27FC236}">
                  <a16:creationId xmlns:a16="http://schemas.microsoft.com/office/drawing/2014/main" id="{76083272-D490-4D4F-9AEA-F941D4F965BE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íṡļídê">
              <a:extLst>
                <a:ext uri="{FF2B5EF4-FFF2-40B4-BE49-F238E27FC236}">
                  <a16:creationId xmlns:a16="http://schemas.microsoft.com/office/drawing/2014/main" id="{7F07F0CD-CB75-4285-9924-CAF52674C452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í$ļîḍe">
              <a:extLst>
                <a:ext uri="{FF2B5EF4-FFF2-40B4-BE49-F238E27FC236}">
                  <a16:creationId xmlns:a16="http://schemas.microsoft.com/office/drawing/2014/main" id="{E90128A1-B633-4843-8A62-C849F9009539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1" name="ï$lïḋê">
              <a:extLst>
                <a:ext uri="{FF2B5EF4-FFF2-40B4-BE49-F238E27FC236}">
                  <a16:creationId xmlns:a16="http://schemas.microsoft.com/office/drawing/2014/main" id="{7D6CD058-3266-4551-8A24-EC8BE6746AD4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2" name="íṧlidé">
              <a:extLst>
                <a:ext uri="{FF2B5EF4-FFF2-40B4-BE49-F238E27FC236}">
                  <a16:creationId xmlns:a16="http://schemas.microsoft.com/office/drawing/2014/main" id="{45426591-C496-4632-A91B-E1AF5CED2625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Sḷíḋé">
              <a:extLst>
                <a:ext uri="{FF2B5EF4-FFF2-40B4-BE49-F238E27FC236}">
                  <a16:creationId xmlns:a16="http://schemas.microsoft.com/office/drawing/2014/main" id="{00AA85FF-79B1-4304-8692-38E4FEA84CD7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ṣlîḍé">
              <a:extLst>
                <a:ext uri="{FF2B5EF4-FFF2-40B4-BE49-F238E27FC236}">
                  <a16:creationId xmlns:a16="http://schemas.microsoft.com/office/drawing/2014/main" id="{C3AB9627-24B5-4DEA-B9B9-EEAAB4546C25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íṧļidé">
              <a:extLst>
                <a:ext uri="{FF2B5EF4-FFF2-40B4-BE49-F238E27FC236}">
                  <a16:creationId xmlns:a16="http://schemas.microsoft.com/office/drawing/2014/main" id="{39CAED77-046D-49BD-A881-8CF93AE6B81C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BA94DF50-1A2E-452A-BB10-8E58329E9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4917"/>
            <a:ext cx="9305200" cy="54864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研究方法的使用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3DC123-4A98-4BBC-AC1A-7B1715CAF46C}"/>
              </a:ext>
            </a:extLst>
          </p:cNvPr>
          <p:cNvSpPr/>
          <p:nvPr userDrawn="1"/>
        </p:nvSpPr>
        <p:spPr>
          <a:xfrm>
            <a:off x="0" y="370088"/>
            <a:ext cx="342614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2980E25-3B8C-42BC-830C-4A2DEDE7234C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871448"/>
            <a:ext cx="108013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E6220F-ACDE-4343-A45D-A2CD348CAE01}"/>
              </a:ext>
            </a:extLst>
          </p:cNvPr>
          <p:cNvSpPr/>
          <p:nvPr userDrawn="1"/>
        </p:nvSpPr>
        <p:spPr>
          <a:xfrm>
            <a:off x="419820" y="370088"/>
            <a:ext cx="128763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图片占位符 3">
            <a:extLst>
              <a:ext uri="{FF2B5EF4-FFF2-40B4-BE49-F238E27FC236}">
                <a16:creationId xmlns:a16="http://schemas.microsoft.com/office/drawing/2014/main" id="{071FC0EB-46F5-49D5-919D-947E4F61B3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875" y="1805489"/>
            <a:ext cx="2231995" cy="22319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图片占位符 3">
            <a:extLst>
              <a:ext uri="{FF2B5EF4-FFF2-40B4-BE49-F238E27FC236}">
                <a16:creationId xmlns:a16="http://schemas.microsoft.com/office/drawing/2014/main" id="{946281F1-4BFC-411E-8EA6-4FC2870CDA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2595" y="1805489"/>
            <a:ext cx="2231995" cy="22319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3" name="图片占位符 3">
            <a:extLst>
              <a:ext uri="{FF2B5EF4-FFF2-40B4-BE49-F238E27FC236}">
                <a16:creationId xmlns:a16="http://schemas.microsoft.com/office/drawing/2014/main" id="{DF77CA80-FAE1-40CA-A37C-EA3E313B03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2315" y="1805489"/>
            <a:ext cx="2231995" cy="22319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8F4571B-87F8-407D-92D3-D2985A18232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6479197"/>
            <a:ext cx="108013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D34CFFE-0FDB-4C21-AA3B-649A7CFAEE04}"/>
              </a:ext>
            </a:extLst>
          </p:cNvPr>
          <p:cNvSpPr txBox="1"/>
          <p:nvPr userDrawn="1"/>
        </p:nvSpPr>
        <p:spPr>
          <a:xfrm>
            <a:off x="614278" y="6468889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1BC17D-DD44-4900-9D21-29F148E9E194}"/>
              </a:ext>
            </a:extLst>
          </p:cNvPr>
          <p:cNvSpPr txBox="1"/>
          <p:nvPr userDrawn="1"/>
        </p:nvSpPr>
        <p:spPr>
          <a:xfrm>
            <a:off x="9938278" y="6444183"/>
            <a:ext cx="1553589" cy="3140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www.hpu.edu.cn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55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论文答辩结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片占位符 3">
            <a:extLst>
              <a:ext uri="{FF2B5EF4-FFF2-40B4-BE49-F238E27FC236}">
                <a16:creationId xmlns:a16="http://schemas.microsoft.com/office/drawing/2014/main" id="{23D04F04-7A00-46A1-9D66-E501B2321F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0325" y="1800814"/>
            <a:ext cx="3518756" cy="3518756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íŝlîḍe">
            <a:extLst>
              <a:ext uri="{FF2B5EF4-FFF2-40B4-BE49-F238E27FC236}">
                <a16:creationId xmlns:a16="http://schemas.microsoft.com/office/drawing/2014/main" id="{52424C1A-7E10-4896-9931-03F46B4CEEDD}"/>
              </a:ext>
            </a:extLst>
          </p:cNvPr>
          <p:cNvSpPr/>
          <p:nvPr userDrawn="1"/>
        </p:nvSpPr>
        <p:spPr bwMode="auto">
          <a:xfrm>
            <a:off x="6378697" y="-109959"/>
            <a:ext cx="7077600" cy="7077918"/>
          </a:xfrm>
          <a:custGeom>
            <a:avLst/>
            <a:gdLst>
              <a:gd name="T0" fmla="*/ 546 w 4879"/>
              <a:gd name="T1" fmla="*/ 2803 h 4873"/>
              <a:gd name="T2" fmla="*/ 4256 w 4879"/>
              <a:gd name="T3" fmla="*/ 1823 h 4873"/>
              <a:gd name="T4" fmla="*/ 4034 w 4879"/>
              <a:gd name="T5" fmla="*/ 1806 h 4873"/>
              <a:gd name="T6" fmla="*/ 4077 w 4879"/>
              <a:gd name="T7" fmla="*/ 1985 h 4873"/>
              <a:gd name="T8" fmla="*/ 4520 w 4879"/>
              <a:gd name="T9" fmla="*/ 1977 h 4873"/>
              <a:gd name="T10" fmla="*/ 4299 w 4879"/>
              <a:gd name="T11" fmla="*/ 1951 h 4873"/>
              <a:gd name="T12" fmla="*/ 4427 w 4879"/>
              <a:gd name="T13" fmla="*/ 2079 h 4873"/>
              <a:gd name="T14" fmla="*/ 3957 w 4879"/>
              <a:gd name="T15" fmla="*/ 1125 h 4873"/>
              <a:gd name="T16" fmla="*/ 3548 w 4879"/>
              <a:gd name="T17" fmla="*/ 1040 h 4873"/>
              <a:gd name="T18" fmla="*/ 2951 w 4879"/>
              <a:gd name="T19" fmla="*/ 537 h 4873"/>
              <a:gd name="T20" fmla="*/ 1902 w 4879"/>
              <a:gd name="T21" fmla="*/ 588 h 4873"/>
              <a:gd name="T22" fmla="*/ 1843 w 4879"/>
              <a:gd name="T23" fmla="*/ 793 h 4873"/>
              <a:gd name="T24" fmla="*/ 2047 w 4879"/>
              <a:gd name="T25" fmla="*/ 733 h 4873"/>
              <a:gd name="T26" fmla="*/ 1979 w 4879"/>
              <a:gd name="T27" fmla="*/ 460 h 4873"/>
              <a:gd name="T28" fmla="*/ 1101 w 4879"/>
              <a:gd name="T29" fmla="*/ 1082 h 4873"/>
              <a:gd name="T30" fmla="*/ 1135 w 4879"/>
              <a:gd name="T31" fmla="*/ 1065 h 4873"/>
              <a:gd name="T32" fmla="*/ 1194 w 4879"/>
              <a:gd name="T33" fmla="*/ 980 h 4873"/>
              <a:gd name="T34" fmla="*/ 1058 w 4879"/>
              <a:gd name="T35" fmla="*/ 1040 h 4873"/>
              <a:gd name="T36" fmla="*/ 879 w 4879"/>
              <a:gd name="T37" fmla="*/ 1951 h 4873"/>
              <a:gd name="T38" fmla="*/ 614 w 4879"/>
              <a:gd name="T39" fmla="*/ 1892 h 4873"/>
              <a:gd name="T40" fmla="*/ 427 w 4879"/>
              <a:gd name="T41" fmla="*/ 1653 h 4873"/>
              <a:gd name="T42" fmla="*/ 589 w 4879"/>
              <a:gd name="T43" fmla="*/ 2070 h 4873"/>
              <a:gd name="T44" fmla="*/ 1638 w 4879"/>
              <a:gd name="T45" fmla="*/ 3433 h 4873"/>
              <a:gd name="T46" fmla="*/ 2457 w 4879"/>
              <a:gd name="T47" fmla="*/ 2675 h 4873"/>
              <a:gd name="T48" fmla="*/ 2857 w 4879"/>
              <a:gd name="T49" fmla="*/ 3391 h 4873"/>
              <a:gd name="T50" fmla="*/ 3156 w 4879"/>
              <a:gd name="T51" fmla="*/ 3348 h 4873"/>
              <a:gd name="T52" fmla="*/ 3343 w 4879"/>
              <a:gd name="T53" fmla="*/ 3476 h 4873"/>
              <a:gd name="T54" fmla="*/ 162 w 4879"/>
              <a:gd name="T55" fmla="*/ 2437 h 4873"/>
              <a:gd name="T56" fmla="*/ 4273 w 4879"/>
              <a:gd name="T57" fmla="*/ 2633 h 4873"/>
              <a:gd name="T58" fmla="*/ 4299 w 4879"/>
              <a:gd name="T59" fmla="*/ 2863 h 4873"/>
              <a:gd name="T60" fmla="*/ 4307 w 4879"/>
              <a:gd name="T61" fmla="*/ 3169 h 4873"/>
              <a:gd name="T62" fmla="*/ 4196 w 4879"/>
              <a:gd name="T63" fmla="*/ 3297 h 4873"/>
              <a:gd name="T64" fmla="*/ 4247 w 4879"/>
              <a:gd name="T65" fmla="*/ 3357 h 4873"/>
              <a:gd name="T66" fmla="*/ 4102 w 4879"/>
              <a:gd name="T67" fmla="*/ 3553 h 4873"/>
              <a:gd name="T68" fmla="*/ 4009 w 4879"/>
              <a:gd name="T69" fmla="*/ 3442 h 4873"/>
              <a:gd name="T70" fmla="*/ 4026 w 4879"/>
              <a:gd name="T71" fmla="*/ 3587 h 4873"/>
              <a:gd name="T72" fmla="*/ 3855 w 4879"/>
              <a:gd name="T73" fmla="*/ 3817 h 4873"/>
              <a:gd name="T74" fmla="*/ 3710 w 4879"/>
              <a:gd name="T75" fmla="*/ 3979 h 4873"/>
              <a:gd name="T76" fmla="*/ 3386 w 4879"/>
              <a:gd name="T77" fmla="*/ 4234 h 4873"/>
              <a:gd name="T78" fmla="*/ 3386 w 4879"/>
              <a:gd name="T79" fmla="*/ 4004 h 4873"/>
              <a:gd name="T80" fmla="*/ 3565 w 4879"/>
              <a:gd name="T81" fmla="*/ 4115 h 4873"/>
              <a:gd name="T82" fmla="*/ 3122 w 4879"/>
              <a:gd name="T83" fmla="*/ 4354 h 4873"/>
              <a:gd name="T84" fmla="*/ 2909 w 4879"/>
              <a:gd name="T85" fmla="*/ 4234 h 4873"/>
              <a:gd name="T86" fmla="*/ 2806 w 4879"/>
              <a:gd name="T87" fmla="*/ 4439 h 4873"/>
              <a:gd name="T88" fmla="*/ 2482 w 4879"/>
              <a:gd name="T89" fmla="*/ 4277 h 4873"/>
              <a:gd name="T90" fmla="*/ 2474 w 4879"/>
              <a:gd name="T91" fmla="*/ 4464 h 4873"/>
              <a:gd name="T92" fmla="*/ 2201 w 4879"/>
              <a:gd name="T93" fmla="*/ 4354 h 4873"/>
              <a:gd name="T94" fmla="*/ 2005 w 4879"/>
              <a:gd name="T95" fmla="*/ 4302 h 4873"/>
              <a:gd name="T96" fmla="*/ 1945 w 4879"/>
              <a:gd name="T97" fmla="*/ 4209 h 4873"/>
              <a:gd name="T98" fmla="*/ 1740 w 4879"/>
              <a:gd name="T99" fmla="*/ 4200 h 4873"/>
              <a:gd name="T100" fmla="*/ 1749 w 4879"/>
              <a:gd name="T101" fmla="*/ 4124 h 4873"/>
              <a:gd name="T102" fmla="*/ 1322 w 4879"/>
              <a:gd name="T103" fmla="*/ 4115 h 4873"/>
              <a:gd name="T104" fmla="*/ 1348 w 4879"/>
              <a:gd name="T105" fmla="*/ 4030 h 4873"/>
              <a:gd name="T106" fmla="*/ 1177 w 4879"/>
              <a:gd name="T107" fmla="*/ 3757 h 4873"/>
              <a:gd name="T108" fmla="*/ 973 w 4879"/>
              <a:gd name="T109" fmla="*/ 3519 h 4873"/>
              <a:gd name="T110" fmla="*/ 819 w 4879"/>
              <a:gd name="T111" fmla="*/ 3646 h 4873"/>
              <a:gd name="T112" fmla="*/ 700 w 4879"/>
              <a:gd name="T113" fmla="*/ 3468 h 4873"/>
              <a:gd name="T114" fmla="*/ 742 w 4879"/>
              <a:gd name="T115" fmla="*/ 3391 h 4873"/>
              <a:gd name="T116" fmla="*/ 700 w 4879"/>
              <a:gd name="T117" fmla="*/ 3135 h 4873"/>
              <a:gd name="T118" fmla="*/ 597 w 4879"/>
              <a:gd name="T119" fmla="*/ 2973 h 4873"/>
              <a:gd name="T120" fmla="*/ 657 w 4879"/>
              <a:gd name="T121" fmla="*/ 2880 h 4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879" h="4873">
                <a:moveTo>
                  <a:pt x="546" y="2735"/>
                </a:moveTo>
                <a:cubicBezTo>
                  <a:pt x="563" y="2803"/>
                  <a:pt x="563" y="2803"/>
                  <a:pt x="563" y="2803"/>
                </a:cubicBezTo>
                <a:cubicBezTo>
                  <a:pt x="614" y="2786"/>
                  <a:pt x="614" y="2786"/>
                  <a:pt x="614" y="2786"/>
                </a:cubicBezTo>
                <a:cubicBezTo>
                  <a:pt x="632" y="2786"/>
                  <a:pt x="640" y="2778"/>
                  <a:pt x="632" y="2760"/>
                </a:cubicBezTo>
                <a:cubicBezTo>
                  <a:pt x="640" y="2760"/>
                  <a:pt x="640" y="2760"/>
                  <a:pt x="640" y="2760"/>
                </a:cubicBezTo>
                <a:cubicBezTo>
                  <a:pt x="666" y="2863"/>
                  <a:pt x="666" y="2863"/>
                  <a:pt x="666" y="2863"/>
                </a:cubicBezTo>
                <a:cubicBezTo>
                  <a:pt x="649" y="2863"/>
                  <a:pt x="649" y="2863"/>
                  <a:pt x="649" y="2863"/>
                </a:cubicBezTo>
                <a:cubicBezTo>
                  <a:pt x="649" y="2846"/>
                  <a:pt x="640" y="2837"/>
                  <a:pt x="623" y="2837"/>
                </a:cubicBezTo>
                <a:cubicBezTo>
                  <a:pt x="487" y="2863"/>
                  <a:pt x="487" y="2863"/>
                  <a:pt x="487" y="2863"/>
                </a:cubicBezTo>
                <a:cubicBezTo>
                  <a:pt x="478" y="2863"/>
                  <a:pt x="469" y="2871"/>
                  <a:pt x="478" y="2897"/>
                </a:cubicBezTo>
                <a:cubicBezTo>
                  <a:pt x="461" y="2897"/>
                  <a:pt x="461" y="2897"/>
                  <a:pt x="461" y="2897"/>
                </a:cubicBezTo>
                <a:cubicBezTo>
                  <a:pt x="444" y="2795"/>
                  <a:pt x="444" y="2795"/>
                  <a:pt x="444" y="2795"/>
                </a:cubicBezTo>
                <a:cubicBezTo>
                  <a:pt x="461" y="2795"/>
                  <a:pt x="461" y="2795"/>
                  <a:pt x="461" y="2795"/>
                </a:cubicBezTo>
                <a:cubicBezTo>
                  <a:pt x="461" y="2812"/>
                  <a:pt x="469" y="2820"/>
                  <a:pt x="478" y="2812"/>
                </a:cubicBezTo>
                <a:cubicBezTo>
                  <a:pt x="546" y="2803"/>
                  <a:pt x="546" y="2803"/>
                  <a:pt x="546" y="2803"/>
                </a:cubicBezTo>
                <a:cubicBezTo>
                  <a:pt x="538" y="2735"/>
                  <a:pt x="538" y="2735"/>
                  <a:pt x="538" y="2735"/>
                </a:cubicBezTo>
                <a:cubicBezTo>
                  <a:pt x="469" y="2752"/>
                  <a:pt x="469" y="2752"/>
                  <a:pt x="469" y="2752"/>
                </a:cubicBezTo>
                <a:cubicBezTo>
                  <a:pt x="452" y="2752"/>
                  <a:pt x="452" y="2760"/>
                  <a:pt x="452" y="2778"/>
                </a:cubicBezTo>
                <a:cubicBezTo>
                  <a:pt x="444" y="2778"/>
                  <a:pt x="444" y="2778"/>
                  <a:pt x="444" y="2778"/>
                </a:cubicBezTo>
                <a:cubicBezTo>
                  <a:pt x="427" y="2684"/>
                  <a:pt x="427" y="2684"/>
                  <a:pt x="427" y="2684"/>
                </a:cubicBezTo>
                <a:cubicBezTo>
                  <a:pt x="435" y="2675"/>
                  <a:pt x="435" y="2675"/>
                  <a:pt x="435" y="2675"/>
                </a:cubicBezTo>
                <a:cubicBezTo>
                  <a:pt x="435" y="2701"/>
                  <a:pt x="444" y="2709"/>
                  <a:pt x="461" y="2701"/>
                </a:cubicBezTo>
                <a:cubicBezTo>
                  <a:pt x="597" y="2675"/>
                  <a:pt x="597" y="2675"/>
                  <a:pt x="597" y="2675"/>
                </a:cubicBezTo>
                <a:cubicBezTo>
                  <a:pt x="614" y="2675"/>
                  <a:pt x="614" y="2667"/>
                  <a:pt x="614" y="2650"/>
                </a:cubicBezTo>
                <a:cubicBezTo>
                  <a:pt x="623" y="2641"/>
                  <a:pt x="623" y="2641"/>
                  <a:pt x="623" y="2641"/>
                </a:cubicBezTo>
                <a:cubicBezTo>
                  <a:pt x="640" y="2743"/>
                  <a:pt x="640" y="2743"/>
                  <a:pt x="640" y="2743"/>
                </a:cubicBezTo>
                <a:cubicBezTo>
                  <a:pt x="632" y="2743"/>
                  <a:pt x="632" y="2743"/>
                  <a:pt x="632" y="2743"/>
                </a:cubicBezTo>
                <a:cubicBezTo>
                  <a:pt x="632" y="2726"/>
                  <a:pt x="623" y="2726"/>
                  <a:pt x="606" y="2726"/>
                </a:cubicBezTo>
                <a:lnTo>
                  <a:pt x="546" y="2735"/>
                </a:lnTo>
                <a:close/>
                <a:moveTo>
                  <a:pt x="4256" y="1823"/>
                </a:moveTo>
                <a:cubicBezTo>
                  <a:pt x="4247" y="1832"/>
                  <a:pt x="4230" y="1849"/>
                  <a:pt x="4222" y="1849"/>
                </a:cubicBezTo>
                <a:cubicBezTo>
                  <a:pt x="4205" y="1849"/>
                  <a:pt x="4188" y="1875"/>
                  <a:pt x="4205" y="1875"/>
                </a:cubicBezTo>
                <a:cubicBezTo>
                  <a:pt x="4222" y="1883"/>
                  <a:pt x="4230" y="1883"/>
                  <a:pt x="4256" y="1858"/>
                </a:cubicBezTo>
                <a:cubicBezTo>
                  <a:pt x="4273" y="1840"/>
                  <a:pt x="4290" y="1798"/>
                  <a:pt x="4256" y="1823"/>
                </a:cubicBezTo>
                <a:close/>
                <a:moveTo>
                  <a:pt x="4137" y="2011"/>
                </a:moveTo>
                <a:cubicBezTo>
                  <a:pt x="4145" y="2028"/>
                  <a:pt x="4162" y="2028"/>
                  <a:pt x="4171" y="2019"/>
                </a:cubicBezTo>
                <a:cubicBezTo>
                  <a:pt x="4188" y="2019"/>
                  <a:pt x="4188" y="2011"/>
                  <a:pt x="4188" y="2011"/>
                </a:cubicBezTo>
                <a:cubicBezTo>
                  <a:pt x="4188" y="2002"/>
                  <a:pt x="4205" y="1994"/>
                  <a:pt x="4230" y="2011"/>
                </a:cubicBezTo>
                <a:cubicBezTo>
                  <a:pt x="4247" y="2019"/>
                  <a:pt x="4247" y="2019"/>
                  <a:pt x="4247" y="2019"/>
                </a:cubicBezTo>
                <a:cubicBezTo>
                  <a:pt x="4256" y="2019"/>
                  <a:pt x="4247" y="2002"/>
                  <a:pt x="4213" y="1977"/>
                </a:cubicBezTo>
                <a:cubicBezTo>
                  <a:pt x="4188" y="1951"/>
                  <a:pt x="4171" y="1943"/>
                  <a:pt x="4128" y="1909"/>
                </a:cubicBezTo>
                <a:cubicBezTo>
                  <a:pt x="4077" y="1883"/>
                  <a:pt x="4051" y="1866"/>
                  <a:pt x="4017" y="1840"/>
                </a:cubicBezTo>
                <a:cubicBezTo>
                  <a:pt x="3992" y="1806"/>
                  <a:pt x="3992" y="1789"/>
                  <a:pt x="4017" y="1781"/>
                </a:cubicBezTo>
                <a:cubicBezTo>
                  <a:pt x="4043" y="1772"/>
                  <a:pt x="4060" y="1781"/>
                  <a:pt x="4051" y="1781"/>
                </a:cubicBezTo>
                <a:cubicBezTo>
                  <a:pt x="4043" y="1789"/>
                  <a:pt x="4026" y="1789"/>
                  <a:pt x="4034" y="1806"/>
                </a:cubicBezTo>
                <a:cubicBezTo>
                  <a:pt x="4043" y="1815"/>
                  <a:pt x="4068" y="1840"/>
                  <a:pt x="4137" y="1900"/>
                </a:cubicBezTo>
                <a:cubicBezTo>
                  <a:pt x="4213" y="1951"/>
                  <a:pt x="4264" y="1985"/>
                  <a:pt x="4299" y="2028"/>
                </a:cubicBezTo>
                <a:cubicBezTo>
                  <a:pt x="4324" y="2062"/>
                  <a:pt x="4307" y="2088"/>
                  <a:pt x="4299" y="2088"/>
                </a:cubicBezTo>
                <a:cubicBezTo>
                  <a:pt x="4290" y="2088"/>
                  <a:pt x="4247" y="2053"/>
                  <a:pt x="4222" y="2036"/>
                </a:cubicBezTo>
                <a:cubicBezTo>
                  <a:pt x="4196" y="2019"/>
                  <a:pt x="4205" y="2028"/>
                  <a:pt x="4196" y="2036"/>
                </a:cubicBezTo>
                <a:cubicBezTo>
                  <a:pt x="4188" y="2036"/>
                  <a:pt x="4179" y="2045"/>
                  <a:pt x="4171" y="2045"/>
                </a:cubicBezTo>
                <a:cubicBezTo>
                  <a:pt x="4162" y="2045"/>
                  <a:pt x="4154" y="2045"/>
                  <a:pt x="4162" y="2062"/>
                </a:cubicBezTo>
                <a:cubicBezTo>
                  <a:pt x="4162" y="2070"/>
                  <a:pt x="4162" y="2096"/>
                  <a:pt x="4145" y="2088"/>
                </a:cubicBezTo>
                <a:cubicBezTo>
                  <a:pt x="4128" y="2070"/>
                  <a:pt x="4137" y="2045"/>
                  <a:pt x="4111" y="2062"/>
                </a:cubicBezTo>
                <a:cubicBezTo>
                  <a:pt x="4085" y="2070"/>
                  <a:pt x="4068" y="2079"/>
                  <a:pt x="4051" y="2053"/>
                </a:cubicBezTo>
                <a:cubicBezTo>
                  <a:pt x="4034" y="2028"/>
                  <a:pt x="4034" y="2019"/>
                  <a:pt x="4043" y="2002"/>
                </a:cubicBezTo>
                <a:cubicBezTo>
                  <a:pt x="4043" y="1985"/>
                  <a:pt x="4043" y="1968"/>
                  <a:pt x="4034" y="1960"/>
                </a:cubicBezTo>
                <a:cubicBezTo>
                  <a:pt x="4026" y="1960"/>
                  <a:pt x="4017" y="1943"/>
                  <a:pt x="4043" y="1943"/>
                </a:cubicBezTo>
                <a:cubicBezTo>
                  <a:pt x="4060" y="1943"/>
                  <a:pt x="4068" y="1951"/>
                  <a:pt x="4137" y="2011"/>
                </a:cubicBezTo>
                <a:close/>
                <a:moveTo>
                  <a:pt x="4077" y="1985"/>
                </a:moveTo>
                <a:cubicBezTo>
                  <a:pt x="4085" y="1994"/>
                  <a:pt x="4120" y="2019"/>
                  <a:pt x="4111" y="2028"/>
                </a:cubicBezTo>
                <a:cubicBezTo>
                  <a:pt x="4102" y="2036"/>
                  <a:pt x="4085" y="2053"/>
                  <a:pt x="4068" y="2036"/>
                </a:cubicBezTo>
                <a:cubicBezTo>
                  <a:pt x="4060" y="2019"/>
                  <a:pt x="4043" y="1960"/>
                  <a:pt x="4077" y="1985"/>
                </a:cubicBezTo>
                <a:close/>
                <a:moveTo>
                  <a:pt x="4256" y="1875"/>
                </a:moveTo>
                <a:cubicBezTo>
                  <a:pt x="4264" y="1883"/>
                  <a:pt x="4273" y="1892"/>
                  <a:pt x="4290" y="1883"/>
                </a:cubicBezTo>
                <a:cubicBezTo>
                  <a:pt x="4299" y="1875"/>
                  <a:pt x="4324" y="1849"/>
                  <a:pt x="4324" y="1840"/>
                </a:cubicBezTo>
                <a:cubicBezTo>
                  <a:pt x="4333" y="1823"/>
                  <a:pt x="4341" y="1815"/>
                  <a:pt x="4341" y="1832"/>
                </a:cubicBezTo>
                <a:cubicBezTo>
                  <a:pt x="4341" y="1840"/>
                  <a:pt x="4341" y="1858"/>
                  <a:pt x="4324" y="1875"/>
                </a:cubicBezTo>
                <a:cubicBezTo>
                  <a:pt x="4316" y="1883"/>
                  <a:pt x="4307" y="1883"/>
                  <a:pt x="4316" y="1892"/>
                </a:cubicBezTo>
                <a:cubicBezTo>
                  <a:pt x="4324" y="1900"/>
                  <a:pt x="4341" y="1917"/>
                  <a:pt x="4341" y="1900"/>
                </a:cubicBezTo>
                <a:cubicBezTo>
                  <a:pt x="4341" y="1892"/>
                  <a:pt x="4324" y="1875"/>
                  <a:pt x="4333" y="1866"/>
                </a:cubicBezTo>
                <a:cubicBezTo>
                  <a:pt x="4341" y="1858"/>
                  <a:pt x="4358" y="1892"/>
                  <a:pt x="4375" y="1917"/>
                </a:cubicBezTo>
                <a:cubicBezTo>
                  <a:pt x="4384" y="1934"/>
                  <a:pt x="4392" y="1934"/>
                  <a:pt x="4409" y="1943"/>
                </a:cubicBezTo>
                <a:cubicBezTo>
                  <a:pt x="4427" y="1951"/>
                  <a:pt x="4478" y="1968"/>
                  <a:pt x="4495" y="1977"/>
                </a:cubicBezTo>
                <a:cubicBezTo>
                  <a:pt x="4512" y="1985"/>
                  <a:pt x="4520" y="1994"/>
                  <a:pt x="4520" y="1977"/>
                </a:cubicBezTo>
                <a:cubicBezTo>
                  <a:pt x="4529" y="1968"/>
                  <a:pt x="4546" y="1917"/>
                  <a:pt x="4554" y="1909"/>
                </a:cubicBezTo>
                <a:cubicBezTo>
                  <a:pt x="4554" y="1909"/>
                  <a:pt x="4563" y="1917"/>
                  <a:pt x="4554" y="1943"/>
                </a:cubicBezTo>
                <a:cubicBezTo>
                  <a:pt x="4546" y="1968"/>
                  <a:pt x="4537" y="2002"/>
                  <a:pt x="4529" y="2011"/>
                </a:cubicBezTo>
                <a:cubicBezTo>
                  <a:pt x="4520" y="2011"/>
                  <a:pt x="4512" y="2011"/>
                  <a:pt x="4495" y="1994"/>
                </a:cubicBezTo>
                <a:cubicBezTo>
                  <a:pt x="4478" y="1985"/>
                  <a:pt x="4444" y="1960"/>
                  <a:pt x="4418" y="1960"/>
                </a:cubicBezTo>
                <a:cubicBezTo>
                  <a:pt x="4401" y="1951"/>
                  <a:pt x="4401" y="1951"/>
                  <a:pt x="4409" y="1960"/>
                </a:cubicBezTo>
                <a:cubicBezTo>
                  <a:pt x="4409" y="1968"/>
                  <a:pt x="4409" y="1985"/>
                  <a:pt x="4401" y="1985"/>
                </a:cubicBezTo>
                <a:cubicBezTo>
                  <a:pt x="4392" y="1994"/>
                  <a:pt x="4401" y="1994"/>
                  <a:pt x="4409" y="2002"/>
                </a:cubicBezTo>
                <a:cubicBezTo>
                  <a:pt x="4418" y="2002"/>
                  <a:pt x="4469" y="2062"/>
                  <a:pt x="4469" y="2079"/>
                </a:cubicBezTo>
                <a:cubicBezTo>
                  <a:pt x="4469" y="2105"/>
                  <a:pt x="4461" y="2113"/>
                  <a:pt x="4409" y="2096"/>
                </a:cubicBezTo>
                <a:cubicBezTo>
                  <a:pt x="4358" y="2079"/>
                  <a:pt x="4341" y="2053"/>
                  <a:pt x="4341" y="2045"/>
                </a:cubicBezTo>
                <a:cubicBezTo>
                  <a:pt x="4333" y="2036"/>
                  <a:pt x="4307" y="2028"/>
                  <a:pt x="4290" y="2011"/>
                </a:cubicBezTo>
                <a:cubicBezTo>
                  <a:pt x="4282" y="2002"/>
                  <a:pt x="4256" y="1968"/>
                  <a:pt x="4273" y="1968"/>
                </a:cubicBezTo>
                <a:cubicBezTo>
                  <a:pt x="4282" y="1977"/>
                  <a:pt x="4299" y="2002"/>
                  <a:pt x="4299" y="1985"/>
                </a:cubicBezTo>
                <a:cubicBezTo>
                  <a:pt x="4307" y="1960"/>
                  <a:pt x="4299" y="1960"/>
                  <a:pt x="4299" y="1951"/>
                </a:cubicBezTo>
                <a:cubicBezTo>
                  <a:pt x="4290" y="1943"/>
                  <a:pt x="4290" y="1943"/>
                  <a:pt x="4299" y="1934"/>
                </a:cubicBezTo>
                <a:cubicBezTo>
                  <a:pt x="4307" y="1926"/>
                  <a:pt x="4307" y="1926"/>
                  <a:pt x="4324" y="1934"/>
                </a:cubicBezTo>
                <a:cubicBezTo>
                  <a:pt x="4341" y="1951"/>
                  <a:pt x="4350" y="1960"/>
                  <a:pt x="4358" y="1968"/>
                </a:cubicBezTo>
                <a:cubicBezTo>
                  <a:pt x="4375" y="1968"/>
                  <a:pt x="4384" y="1960"/>
                  <a:pt x="4375" y="1951"/>
                </a:cubicBezTo>
                <a:cubicBezTo>
                  <a:pt x="4367" y="1943"/>
                  <a:pt x="4333" y="1917"/>
                  <a:pt x="4324" y="1917"/>
                </a:cubicBezTo>
                <a:cubicBezTo>
                  <a:pt x="4307" y="1917"/>
                  <a:pt x="4307" y="1926"/>
                  <a:pt x="4299" y="1917"/>
                </a:cubicBezTo>
                <a:cubicBezTo>
                  <a:pt x="4299" y="1909"/>
                  <a:pt x="4282" y="1917"/>
                  <a:pt x="4273" y="1917"/>
                </a:cubicBezTo>
                <a:cubicBezTo>
                  <a:pt x="4264" y="1917"/>
                  <a:pt x="4256" y="1917"/>
                  <a:pt x="4247" y="1909"/>
                </a:cubicBezTo>
                <a:cubicBezTo>
                  <a:pt x="4247" y="1900"/>
                  <a:pt x="4256" y="1900"/>
                  <a:pt x="4256" y="1892"/>
                </a:cubicBezTo>
                <a:cubicBezTo>
                  <a:pt x="4247" y="1883"/>
                  <a:pt x="4247" y="1875"/>
                  <a:pt x="4256" y="1875"/>
                </a:cubicBezTo>
                <a:close/>
                <a:moveTo>
                  <a:pt x="4358" y="2011"/>
                </a:moveTo>
                <a:cubicBezTo>
                  <a:pt x="4367" y="2002"/>
                  <a:pt x="4384" y="1994"/>
                  <a:pt x="4384" y="2011"/>
                </a:cubicBezTo>
                <a:cubicBezTo>
                  <a:pt x="4384" y="2019"/>
                  <a:pt x="4367" y="2028"/>
                  <a:pt x="4358" y="2036"/>
                </a:cubicBezTo>
                <a:cubicBezTo>
                  <a:pt x="4350" y="2036"/>
                  <a:pt x="4358" y="2045"/>
                  <a:pt x="4375" y="2062"/>
                </a:cubicBezTo>
                <a:cubicBezTo>
                  <a:pt x="4392" y="2070"/>
                  <a:pt x="4409" y="2079"/>
                  <a:pt x="4427" y="2079"/>
                </a:cubicBezTo>
                <a:cubicBezTo>
                  <a:pt x="4444" y="2079"/>
                  <a:pt x="4444" y="2079"/>
                  <a:pt x="4444" y="2062"/>
                </a:cubicBezTo>
                <a:cubicBezTo>
                  <a:pt x="4435" y="2053"/>
                  <a:pt x="4384" y="1994"/>
                  <a:pt x="4367" y="1985"/>
                </a:cubicBezTo>
                <a:cubicBezTo>
                  <a:pt x="4350" y="1977"/>
                  <a:pt x="4341" y="1977"/>
                  <a:pt x="4333" y="1985"/>
                </a:cubicBezTo>
                <a:cubicBezTo>
                  <a:pt x="4333" y="2002"/>
                  <a:pt x="4333" y="2019"/>
                  <a:pt x="4358" y="2011"/>
                </a:cubicBezTo>
                <a:close/>
                <a:moveTo>
                  <a:pt x="3812" y="1185"/>
                </a:moveTo>
                <a:cubicBezTo>
                  <a:pt x="3804" y="1202"/>
                  <a:pt x="3812" y="1219"/>
                  <a:pt x="3804" y="1236"/>
                </a:cubicBezTo>
                <a:cubicBezTo>
                  <a:pt x="3795" y="1244"/>
                  <a:pt x="3778" y="1253"/>
                  <a:pt x="3761" y="1244"/>
                </a:cubicBezTo>
                <a:cubicBezTo>
                  <a:pt x="3736" y="1244"/>
                  <a:pt x="3710" y="1236"/>
                  <a:pt x="3719" y="1253"/>
                </a:cubicBezTo>
                <a:cubicBezTo>
                  <a:pt x="3719" y="1261"/>
                  <a:pt x="3744" y="1270"/>
                  <a:pt x="3753" y="1278"/>
                </a:cubicBezTo>
                <a:cubicBezTo>
                  <a:pt x="3770" y="1287"/>
                  <a:pt x="3787" y="1304"/>
                  <a:pt x="3795" y="1312"/>
                </a:cubicBezTo>
                <a:cubicBezTo>
                  <a:pt x="3804" y="1312"/>
                  <a:pt x="3821" y="1304"/>
                  <a:pt x="3830" y="1287"/>
                </a:cubicBezTo>
                <a:cubicBezTo>
                  <a:pt x="3830" y="1270"/>
                  <a:pt x="3830" y="1142"/>
                  <a:pt x="3812" y="1185"/>
                </a:cubicBezTo>
                <a:close/>
                <a:moveTo>
                  <a:pt x="3855" y="1099"/>
                </a:moveTo>
                <a:cubicBezTo>
                  <a:pt x="3864" y="1108"/>
                  <a:pt x="3881" y="1108"/>
                  <a:pt x="3889" y="1116"/>
                </a:cubicBezTo>
                <a:cubicBezTo>
                  <a:pt x="3906" y="1116"/>
                  <a:pt x="3923" y="1116"/>
                  <a:pt x="3957" y="1125"/>
                </a:cubicBezTo>
                <a:cubicBezTo>
                  <a:pt x="3983" y="1142"/>
                  <a:pt x="3983" y="1133"/>
                  <a:pt x="3983" y="1125"/>
                </a:cubicBezTo>
                <a:cubicBezTo>
                  <a:pt x="3992" y="1116"/>
                  <a:pt x="3992" y="1108"/>
                  <a:pt x="3957" y="1091"/>
                </a:cubicBezTo>
                <a:cubicBezTo>
                  <a:pt x="3932" y="1074"/>
                  <a:pt x="3898" y="1091"/>
                  <a:pt x="3915" y="1082"/>
                </a:cubicBezTo>
                <a:cubicBezTo>
                  <a:pt x="3932" y="1065"/>
                  <a:pt x="3940" y="1074"/>
                  <a:pt x="3957" y="1040"/>
                </a:cubicBezTo>
                <a:cubicBezTo>
                  <a:pt x="3966" y="1006"/>
                  <a:pt x="3957" y="972"/>
                  <a:pt x="3949" y="946"/>
                </a:cubicBezTo>
                <a:cubicBezTo>
                  <a:pt x="3949" y="929"/>
                  <a:pt x="3940" y="937"/>
                  <a:pt x="3940" y="963"/>
                </a:cubicBezTo>
                <a:cubicBezTo>
                  <a:pt x="3932" y="997"/>
                  <a:pt x="3932" y="1023"/>
                  <a:pt x="3915" y="1031"/>
                </a:cubicBezTo>
                <a:cubicBezTo>
                  <a:pt x="3906" y="1040"/>
                  <a:pt x="3872" y="1057"/>
                  <a:pt x="3838" y="1048"/>
                </a:cubicBezTo>
                <a:cubicBezTo>
                  <a:pt x="3804" y="1040"/>
                  <a:pt x="3795" y="1031"/>
                  <a:pt x="3761" y="1006"/>
                </a:cubicBezTo>
                <a:cubicBezTo>
                  <a:pt x="3736" y="980"/>
                  <a:pt x="3719" y="955"/>
                  <a:pt x="3719" y="972"/>
                </a:cubicBezTo>
                <a:cubicBezTo>
                  <a:pt x="3727" y="989"/>
                  <a:pt x="3744" y="1014"/>
                  <a:pt x="3761" y="1031"/>
                </a:cubicBezTo>
                <a:cubicBezTo>
                  <a:pt x="3778" y="1057"/>
                  <a:pt x="3778" y="1057"/>
                  <a:pt x="3770" y="1057"/>
                </a:cubicBezTo>
                <a:cubicBezTo>
                  <a:pt x="3753" y="1057"/>
                  <a:pt x="3744" y="1065"/>
                  <a:pt x="3702" y="1065"/>
                </a:cubicBezTo>
                <a:cubicBezTo>
                  <a:pt x="3659" y="1065"/>
                  <a:pt x="3659" y="1057"/>
                  <a:pt x="3633" y="1057"/>
                </a:cubicBezTo>
                <a:cubicBezTo>
                  <a:pt x="3608" y="1065"/>
                  <a:pt x="3582" y="1057"/>
                  <a:pt x="3548" y="1040"/>
                </a:cubicBezTo>
                <a:cubicBezTo>
                  <a:pt x="3514" y="1031"/>
                  <a:pt x="3505" y="1040"/>
                  <a:pt x="3514" y="1048"/>
                </a:cubicBezTo>
                <a:cubicBezTo>
                  <a:pt x="3531" y="1057"/>
                  <a:pt x="3565" y="1082"/>
                  <a:pt x="3616" y="1091"/>
                </a:cubicBezTo>
                <a:cubicBezTo>
                  <a:pt x="3659" y="1091"/>
                  <a:pt x="3736" y="1091"/>
                  <a:pt x="3753" y="1091"/>
                </a:cubicBezTo>
                <a:cubicBezTo>
                  <a:pt x="3770" y="1082"/>
                  <a:pt x="3804" y="1074"/>
                  <a:pt x="3855" y="1099"/>
                </a:cubicBezTo>
                <a:close/>
                <a:moveTo>
                  <a:pt x="2883" y="597"/>
                </a:moveTo>
                <a:cubicBezTo>
                  <a:pt x="2874" y="614"/>
                  <a:pt x="2866" y="622"/>
                  <a:pt x="2874" y="622"/>
                </a:cubicBezTo>
                <a:cubicBezTo>
                  <a:pt x="2874" y="631"/>
                  <a:pt x="2891" y="622"/>
                  <a:pt x="2909" y="614"/>
                </a:cubicBezTo>
                <a:cubicBezTo>
                  <a:pt x="2926" y="605"/>
                  <a:pt x="2968" y="580"/>
                  <a:pt x="2985" y="571"/>
                </a:cubicBezTo>
                <a:cubicBezTo>
                  <a:pt x="3002" y="571"/>
                  <a:pt x="3019" y="554"/>
                  <a:pt x="3028" y="546"/>
                </a:cubicBezTo>
                <a:cubicBezTo>
                  <a:pt x="3036" y="537"/>
                  <a:pt x="3054" y="537"/>
                  <a:pt x="3054" y="520"/>
                </a:cubicBezTo>
                <a:cubicBezTo>
                  <a:pt x="3054" y="503"/>
                  <a:pt x="3028" y="486"/>
                  <a:pt x="2994" y="495"/>
                </a:cubicBezTo>
                <a:cubicBezTo>
                  <a:pt x="2960" y="495"/>
                  <a:pt x="2934" y="503"/>
                  <a:pt x="2909" y="503"/>
                </a:cubicBezTo>
                <a:cubicBezTo>
                  <a:pt x="2874" y="503"/>
                  <a:pt x="2874" y="503"/>
                  <a:pt x="2883" y="520"/>
                </a:cubicBezTo>
                <a:cubicBezTo>
                  <a:pt x="2900" y="529"/>
                  <a:pt x="2917" y="537"/>
                  <a:pt x="2926" y="537"/>
                </a:cubicBezTo>
                <a:cubicBezTo>
                  <a:pt x="2943" y="529"/>
                  <a:pt x="2943" y="537"/>
                  <a:pt x="2951" y="537"/>
                </a:cubicBezTo>
                <a:cubicBezTo>
                  <a:pt x="2960" y="529"/>
                  <a:pt x="2977" y="529"/>
                  <a:pt x="2968" y="537"/>
                </a:cubicBezTo>
                <a:cubicBezTo>
                  <a:pt x="2968" y="546"/>
                  <a:pt x="2968" y="537"/>
                  <a:pt x="2943" y="554"/>
                </a:cubicBezTo>
                <a:cubicBezTo>
                  <a:pt x="2917" y="571"/>
                  <a:pt x="2926" y="571"/>
                  <a:pt x="2909" y="580"/>
                </a:cubicBezTo>
                <a:cubicBezTo>
                  <a:pt x="2900" y="588"/>
                  <a:pt x="2891" y="597"/>
                  <a:pt x="2883" y="597"/>
                </a:cubicBezTo>
                <a:close/>
                <a:moveTo>
                  <a:pt x="2764" y="665"/>
                </a:moveTo>
                <a:cubicBezTo>
                  <a:pt x="2772" y="665"/>
                  <a:pt x="2789" y="648"/>
                  <a:pt x="2849" y="639"/>
                </a:cubicBezTo>
                <a:cubicBezTo>
                  <a:pt x="2909" y="631"/>
                  <a:pt x="2926" y="631"/>
                  <a:pt x="2951" y="639"/>
                </a:cubicBezTo>
                <a:cubicBezTo>
                  <a:pt x="2977" y="648"/>
                  <a:pt x="2994" y="665"/>
                  <a:pt x="2977" y="682"/>
                </a:cubicBezTo>
                <a:cubicBezTo>
                  <a:pt x="2968" y="690"/>
                  <a:pt x="2960" y="682"/>
                  <a:pt x="2934" y="690"/>
                </a:cubicBezTo>
                <a:cubicBezTo>
                  <a:pt x="2909" y="699"/>
                  <a:pt x="2874" y="707"/>
                  <a:pt x="2840" y="716"/>
                </a:cubicBezTo>
                <a:cubicBezTo>
                  <a:pt x="2806" y="716"/>
                  <a:pt x="2815" y="716"/>
                  <a:pt x="2806" y="716"/>
                </a:cubicBezTo>
                <a:cubicBezTo>
                  <a:pt x="2798" y="725"/>
                  <a:pt x="2798" y="725"/>
                  <a:pt x="2781" y="716"/>
                </a:cubicBezTo>
                <a:cubicBezTo>
                  <a:pt x="2772" y="707"/>
                  <a:pt x="2755" y="682"/>
                  <a:pt x="2755" y="682"/>
                </a:cubicBezTo>
                <a:cubicBezTo>
                  <a:pt x="2764" y="673"/>
                  <a:pt x="2755" y="656"/>
                  <a:pt x="2764" y="665"/>
                </a:cubicBezTo>
                <a:close/>
                <a:moveTo>
                  <a:pt x="1902" y="588"/>
                </a:moveTo>
                <a:cubicBezTo>
                  <a:pt x="1902" y="605"/>
                  <a:pt x="1902" y="648"/>
                  <a:pt x="1894" y="673"/>
                </a:cubicBezTo>
                <a:cubicBezTo>
                  <a:pt x="1885" y="690"/>
                  <a:pt x="1885" y="707"/>
                  <a:pt x="1877" y="690"/>
                </a:cubicBezTo>
                <a:cubicBezTo>
                  <a:pt x="1877" y="673"/>
                  <a:pt x="1860" y="588"/>
                  <a:pt x="1860" y="580"/>
                </a:cubicBezTo>
                <a:cubicBezTo>
                  <a:pt x="1851" y="571"/>
                  <a:pt x="1851" y="571"/>
                  <a:pt x="1851" y="546"/>
                </a:cubicBezTo>
                <a:cubicBezTo>
                  <a:pt x="1851" y="520"/>
                  <a:pt x="1851" y="486"/>
                  <a:pt x="1834" y="477"/>
                </a:cubicBezTo>
                <a:cubicBezTo>
                  <a:pt x="1817" y="477"/>
                  <a:pt x="1800" y="495"/>
                  <a:pt x="1783" y="512"/>
                </a:cubicBezTo>
                <a:cubicBezTo>
                  <a:pt x="1766" y="520"/>
                  <a:pt x="1740" y="537"/>
                  <a:pt x="1740" y="554"/>
                </a:cubicBezTo>
                <a:cubicBezTo>
                  <a:pt x="1749" y="563"/>
                  <a:pt x="1791" y="537"/>
                  <a:pt x="1800" y="520"/>
                </a:cubicBezTo>
                <a:cubicBezTo>
                  <a:pt x="1808" y="512"/>
                  <a:pt x="1825" y="495"/>
                  <a:pt x="1825" y="503"/>
                </a:cubicBezTo>
                <a:cubicBezTo>
                  <a:pt x="1834" y="512"/>
                  <a:pt x="1834" y="520"/>
                  <a:pt x="1834" y="537"/>
                </a:cubicBezTo>
                <a:cubicBezTo>
                  <a:pt x="1834" y="563"/>
                  <a:pt x="1843" y="563"/>
                  <a:pt x="1825" y="571"/>
                </a:cubicBezTo>
                <a:cubicBezTo>
                  <a:pt x="1817" y="580"/>
                  <a:pt x="1808" y="597"/>
                  <a:pt x="1825" y="614"/>
                </a:cubicBezTo>
                <a:cubicBezTo>
                  <a:pt x="1843" y="639"/>
                  <a:pt x="1843" y="639"/>
                  <a:pt x="1843" y="656"/>
                </a:cubicBezTo>
                <a:cubicBezTo>
                  <a:pt x="1843" y="673"/>
                  <a:pt x="1843" y="716"/>
                  <a:pt x="1851" y="733"/>
                </a:cubicBezTo>
                <a:cubicBezTo>
                  <a:pt x="1851" y="742"/>
                  <a:pt x="1843" y="767"/>
                  <a:pt x="1843" y="793"/>
                </a:cubicBezTo>
                <a:cubicBezTo>
                  <a:pt x="1843" y="818"/>
                  <a:pt x="1843" y="835"/>
                  <a:pt x="1851" y="844"/>
                </a:cubicBezTo>
                <a:cubicBezTo>
                  <a:pt x="1860" y="852"/>
                  <a:pt x="1868" y="852"/>
                  <a:pt x="1868" y="835"/>
                </a:cubicBezTo>
                <a:cubicBezTo>
                  <a:pt x="1877" y="810"/>
                  <a:pt x="1885" y="810"/>
                  <a:pt x="1885" y="784"/>
                </a:cubicBezTo>
                <a:cubicBezTo>
                  <a:pt x="1885" y="767"/>
                  <a:pt x="1894" y="750"/>
                  <a:pt x="1902" y="742"/>
                </a:cubicBezTo>
                <a:cubicBezTo>
                  <a:pt x="1902" y="725"/>
                  <a:pt x="1894" y="707"/>
                  <a:pt x="1902" y="682"/>
                </a:cubicBezTo>
                <a:cubicBezTo>
                  <a:pt x="1911" y="656"/>
                  <a:pt x="1919" y="656"/>
                  <a:pt x="1919" y="622"/>
                </a:cubicBezTo>
                <a:cubicBezTo>
                  <a:pt x="1919" y="597"/>
                  <a:pt x="1902" y="563"/>
                  <a:pt x="1902" y="588"/>
                </a:cubicBezTo>
                <a:close/>
                <a:moveTo>
                  <a:pt x="1902" y="537"/>
                </a:moveTo>
                <a:cubicBezTo>
                  <a:pt x="1919" y="520"/>
                  <a:pt x="1945" y="495"/>
                  <a:pt x="1953" y="486"/>
                </a:cubicBezTo>
                <a:cubicBezTo>
                  <a:pt x="1962" y="469"/>
                  <a:pt x="1962" y="469"/>
                  <a:pt x="1970" y="495"/>
                </a:cubicBezTo>
                <a:cubicBezTo>
                  <a:pt x="1979" y="529"/>
                  <a:pt x="1996" y="580"/>
                  <a:pt x="1996" y="597"/>
                </a:cubicBezTo>
                <a:cubicBezTo>
                  <a:pt x="1996" y="605"/>
                  <a:pt x="1987" y="614"/>
                  <a:pt x="1996" y="622"/>
                </a:cubicBezTo>
                <a:cubicBezTo>
                  <a:pt x="2005" y="639"/>
                  <a:pt x="2005" y="639"/>
                  <a:pt x="2013" y="639"/>
                </a:cubicBezTo>
                <a:cubicBezTo>
                  <a:pt x="2022" y="639"/>
                  <a:pt x="2030" y="656"/>
                  <a:pt x="2030" y="673"/>
                </a:cubicBezTo>
                <a:cubicBezTo>
                  <a:pt x="2030" y="682"/>
                  <a:pt x="2030" y="716"/>
                  <a:pt x="2047" y="733"/>
                </a:cubicBezTo>
                <a:cubicBezTo>
                  <a:pt x="2056" y="750"/>
                  <a:pt x="2073" y="750"/>
                  <a:pt x="2081" y="733"/>
                </a:cubicBezTo>
                <a:cubicBezTo>
                  <a:pt x="2090" y="716"/>
                  <a:pt x="2098" y="716"/>
                  <a:pt x="2107" y="699"/>
                </a:cubicBezTo>
                <a:cubicBezTo>
                  <a:pt x="2115" y="673"/>
                  <a:pt x="2124" y="673"/>
                  <a:pt x="2124" y="665"/>
                </a:cubicBezTo>
                <a:cubicBezTo>
                  <a:pt x="2124" y="656"/>
                  <a:pt x="2115" y="656"/>
                  <a:pt x="2098" y="673"/>
                </a:cubicBezTo>
                <a:cubicBezTo>
                  <a:pt x="2090" y="690"/>
                  <a:pt x="2073" y="716"/>
                  <a:pt x="2056" y="690"/>
                </a:cubicBezTo>
                <a:cubicBezTo>
                  <a:pt x="2047" y="665"/>
                  <a:pt x="2056" y="648"/>
                  <a:pt x="2039" y="622"/>
                </a:cubicBezTo>
                <a:cubicBezTo>
                  <a:pt x="2013" y="597"/>
                  <a:pt x="2022" y="597"/>
                  <a:pt x="2013" y="563"/>
                </a:cubicBezTo>
                <a:cubicBezTo>
                  <a:pt x="2013" y="520"/>
                  <a:pt x="1987" y="486"/>
                  <a:pt x="1996" y="477"/>
                </a:cubicBezTo>
                <a:cubicBezTo>
                  <a:pt x="2005" y="460"/>
                  <a:pt x="2030" y="418"/>
                  <a:pt x="2030" y="392"/>
                </a:cubicBezTo>
                <a:cubicBezTo>
                  <a:pt x="2022" y="375"/>
                  <a:pt x="2013" y="367"/>
                  <a:pt x="1987" y="392"/>
                </a:cubicBezTo>
                <a:cubicBezTo>
                  <a:pt x="1962" y="418"/>
                  <a:pt x="1953" y="435"/>
                  <a:pt x="1936" y="469"/>
                </a:cubicBezTo>
                <a:cubicBezTo>
                  <a:pt x="1911" y="503"/>
                  <a:pt x="1902" y="520"/>
                  <a:pt x="1894" y="529"/>
                </a:cubicBezTo>
                <a:cubicBezTo>
                  <a:pt x="1885" y="529"/>
                  <a:pt x="1894" y="546"/>
                  <a:pt x="1902" y="537"/>
                </a:cubicBezTo>
                <a:close/>
                <a:moveTo>
                  <a:pt x="1970" y="443"/>
                </a:moveTo>
                <a:cubicBezTo>
                  <a:pt x="1970" y="452"/>
                  <a:pt x="1962" y="469"/>
                  <a:pt x="1979" y="460"/>
                </a:cubicBezTo>
                <a:cubicBezTo>
                  <a:pt x="1987" y="452"/>
                  <a:pt x="1996" y="443"/>
                  <a:pt x="1996" y="435"/>
                </a:cubicBezTo>
                <a:cubicBezTo>
                  <a:pt x="2005" y="418"/>
                  <a:pt x="2005" y="409"/>
                  <a:pt x="1996" y="409"/>
                </a:cubicBezTo>
                <a:cubicBezTo>
                  <a:pt x="1996" y="409"/>
                  <a:pt x="1979" y="426"/>
                  <a:pt x="1970" y="443"/>
                </a:cubicBezTo>
                <a:close/>
                <a:moveTo>
                  <a:pt x="1092" y="1270"/>
                </a:moveTo>
                <a:cubicBezTo>
                  <a:pt x="1101" y="1278"/>
                  <a:pt x="1126" y="1295"/>
                  <a:pt x="1135" y="1304"/>
                </a:cubicBezTo>
                <a:cubicBezTo>
                  <a:pt x="1135" y="1321"/>
                  <a:pt x="1152" y="1321"/>
                  <a:pt x="1160" y="1312"/>
                </a:cubicBezTo>
                <a:cubicBezTo>
                  <a:pt x="1169" y="1304"/>
                  <a:pt x="1169" y="1304"/>
                  <a:pt x="1160" y="1287"/>
                </a:cubicBezTo>
                <a:cubicBezTo>
                  <a:pt x="1143" y="1278"/>
                  <a:pt x="1118" y="1270"/>
                  <a:pt x="1109" y="1261"/>
                </a:cubicBezTo>
                <a:cubicBezTo>
                  <a:pt x="1092" y="1253"/>
                  <a:pt x="1084" y="1261"/>
                  <a:pt x="1092" y="1270"/>
                </a:cubicBezTo>
                <a:close/>
                <a:moveTo>
                  <a:pt x="1101" y="1210"/>
                </a:moveTo>
                <a:cubicBezTo>
                  <a:pt x="1109" y="1202"/>
                  <a:pt x="1101" y="1176"/>
                  <a:pt x="1101" y="1167"/>
                </a:cubicBezTo>
                <a:cubicBezTo>
                  <a:pt x="1101" y="1150"/>
                  <a:pt x="1101" y="1150"/>
                  <a:pt x="1109" y="1142"/>
                </a:cubicBezTo>
                <a:cubicBezTo>
                  <a:pt x="1126" y="1133"/>
                  <a:pt x="1126" y="1125"/>
                  <a:pt x="1118" y="1116"/>
                </a:cubicBezTo>
                <a:cubicBezTo>
                  <a:pt x="1109" y="1108"/>
                  <a:pt x="1109" y="1108"/>
                  <a:pt x="1109" y="1099"/>
                </a:cubicBezTo>
                <a:cubicBezTo>
                  <a:pt x="1109" y="1091"/>
                  <a:pt x="1109" y="1091"/>
                  <a:pt x="1101" y="1082"/>
                </a:cubicBezTo>
                <a:cubicBezTo>
                  <a:pt x="1092" y="1082"/>
                  <a:pt x="1092" y="1074"/>
                  <a:pt x="1092" y="1057"/>
                </a:cubicBezTo>
                <a:cubicBezTo>
                  <a:pt x="1092" y="1040"/>
                  <a:pt x="1092" y="1023"/>
                  <a:pt x="1101" y="1031"/>
                </a:cubicBezTo>
                <a:cubicBezTo>
                  <a:pt x="1109" y="1040"/>
                  <a:pt x="1109" y="1040"/>
                  <a:pt x="1118" y="1074"/>
                </a:cubicBezTo>
                <a:cubicBezTo>
                  <a:pt x="1126" y="1108"/>
                  <a:pt x="1126" y="1116"/>
                  <a:pt x="1143" y="1099"/>
                </a:cubicBezTo>
                <a:cubicBezTo>
                  <a:pt x="1152" y="1082"/>
                  <a:pt x="1152" y="1065"/>
                  <a:pt x="1160" y="1074"/>
                </a:cubicBezTo>
                <a:cubicBezTo>
                  <a:pt x="1169" y="1091"/>
                  <a:pt x="1169" y="1125"/>
                  <a:pt x="1160" y="1133"/>
                </a:cubicBezTo>
                <a:cubicBezTo>
                  <a:pt x="1160" y="1142"/>
                  <a:pt x="1160" y="1142"/>
                  <a:pt x="1160" y="1142"/>
                </a:cubicBezTo>
                <a:cubicBezTo>
                  <a:pt x="1169" y="1142"/>
                  <a:pt x="1194" y="1125"/>
                  <a:pt x="1194" y="1125"/>
                </a:cubicBezTo>
                <a:cubicBezTo>
                  <a:pt x="1194" y="1125"/>
                  <a:pt x="1186" y="1099"/>
                  <a:pt x="1194" y="1108"/>
                </a:cubicBezTo>
                <a:cubicBezTo>
                  <a:pt x="1203" y="1116"/>
                  <a:pt x="1203" y="1116"/>
                  <a:pt x="1211" y="1108"/>
                </a:cubicBezTo>
                <a:cubicBezTo>
                  <a:pt x="1211" y="1099"/>
                  <a:pt x="1203" y="1091"/>
                  <a:pt x="1194" y="1082"/>
                </a:cubicBezTo>
                <a:cubicBezTo>
                  <a:pt x="1186" y="1065"/>
                  <a:pt x="1186" y="1065"/>
                  <a:pt x="1186" y="1048"/>
                </a:cubicBezTo>
                <a:cubicBezTo>
                  <a:pt x="1186" y="1031"/>
                  <a:pt x="1160" y="997"/>
                  <a:pt x="1160" y="1023"/>
                </a:cubicBezTo>
                <a:cubicBezTo>
                  <a:pt x="1160" y="1048"/>
                  <a:pt x="1160" y="1040"/>
                  <a:pt x="1152" y="1048"/>
                </a:cubicBezTo>
                <a:cubicBezTo>
                  <a:pt x="1143" y="1048"/>
                  <a:pt x="1135" y="1057"/>
                  <a:pt x="1135" y="1065"/>
                </a:cubicBezTo>
                <a:cubicBezTo>
                  <a:pt x="1135" y="1065"/>
                  <a:pt x="1126" y="1065"/>
                  <a:pt x="1126" y="1048"/>
                </a:cubicBezTo>
                <a:cubicBezTo>
                  <a:pt x="1126" y="1040"/>
                  <a:pt x="1118" y="997"/>
                  <a:pt x="1109" y="1006"/>
                </a:cubicBezTo>
                <a:cubicBezTo>
                  <a:pt x="1101" y="1006"/>
                  <a:pt x="1101" y="1006"/>
                  <a:pt x="1101" y="1014"/>
                </a:cubicBezTo>
                <a:cubicBezTo>
                  <a:pt x="1092" y="1023"/>
                  <a:pt x="1092" y="1014"/>
                  <a:pt x="1092" y="997"/>
                </a:cubicBezTo>
                <a:cubicBezTo>
                  <a:pt x="1092" y="980"/>
                  <a:pt x="1084" y="955"/>
                  <a:pt x="1092" y="912"/>
                </a:cubicBezTo>
                <a:cubicBezTo>
                  <a:pt x="1092" y="869"/>
                  <a:pt x="1101" y="869"/>
                  <a:pt x="1118" y="903"/>
                </a:cubicBezTo>
                <a:cubicBezTo>
                  <a:pt x="1135" y="929"/>
                  <a:pt x="1169" y="972"/>
                  <a:pt x="1186" y="997"/>
                </a:cubicBezTo>
                <a:cubicBezTo>
                  <a:pt x="1211" y="1023"/>
                  <a:pt x="1271" y="1082"/>
                  <a:pt x="1280" y="1091"/>
                </a:cubicBezTo>
                <a:cubicBezTo>
                  <a:pt x="1288" y="1099"/>
                  <a:pt x="1288" y="1091"/>
                  <a:pt x="1271" y="1108"/>
                </a:cubicBezTo>
                <a:cubicBezTo>
                  <a:pt x="1254" y="1125"/>
                  <a:pt x="1246" y="1133"/>
                  <a:pt x="1220" y="1133"/>
                </a:cubicBezTo>
                <a:cubicBezTo>
                  <a:pt x="1203" y="1142"/>
                  <a:pt x="1186" y="1159"/>
                  <a:pt x="1194" y="1159"/>
                </a:cubicBezTo>
                <a:cubicBezTo>
                  <a:pt x="1211" y="1159"/>
                  <a:pt x="1263" y="1142"/>
                  <a:pt x="1288" y="1133"/>
                </a:cubicBezTo>
                <a:cubicBezTo>
                  <a:pt x="1314" y="1133"/>
                  <a:pt x="1331" y="1125"/>
                  <a:pt x="1322" y="1099"/>
                </a:cubicBezTo>
                <a:cubicBezTo>
                  <a:pt x="1305" y="1082"/>
                  <a:pt x="1271" y="1048"/>
                  <a:pt x="1246" y="1031"/>
                </a:cubicBezTo>
                <a:cubicBezTo>
                  <a:pt x="1220" y="1014"/>
                  <a:pt x="1211" y="997"/>
                  <a:pt x="1194" y="980"/>
                </a:cubicBezTo>
                <a:cubicBezTo>
                  <a:pt x="1177" y="955"/>
                  <a:pt x="1152" y="920"/>
                  <a:pt x="1135" y="886"/>
                </a:cubicBezTo>
                <a:cubicBezTo>
                  <a:pt x="1118" y="852"/>
                  <a:pt x="1109" y="844"/>
                  <a:pt x="1092" y="861"/>
                </a:cubicBezTo>
                <a:cubicBezTo>
                  <a:pt x="1084" y="878"/>
                  <a:pt x="1075" y="895"/>
                  <a:pt x="1075" y="955"/>
                </a:cubicBezTo>
                <a:cubicBezTo>
                  <a:pt x="1075" y="1014"/>
                  <a:pt x="1084" y="1023"/>
                  <a:pt x="1084" y="1040"/>
                </a:cubicBezTo>
                <a:cubicBezTo>
                  <a:pt x="1075" y="1057"/>
                  <a:pt x="1075" y="1048"/>
                  <a:pt x="1066" y="1031"/>
                </a:cubicBezTo>
                <a:cubicBezTo>
                  <a:pt x="1058" y="1014"/>
                  <a:pt x="1058" y="997"/>
                  <a:pt x="1058" y="980"/>
                </a:cubicBezTo>
                <a:cubicBezTo>
                  <a:pt x="1066" y="963"/>
                  <a:pt x="1058" y="929"/>
                  <a:pt x="1049" y="937"/>
                </a:cubicBezTo>
                <a:cubicBezTo>
                  <a:pt x="1041" y="937"/>
                  <a:pt x="1041" y="946"/>
                  <a:pt x="1041" y="955"/>
                </a:cubicBezTo>
                <a:cubicBezTo>
                  <a:pt x="1041" y="955"/>
                  <a:pt x="1032" y="929"/>
                  <a:pt x="1007" y="929"/>
                </a:cubicBezTo>
                <a:cubicBezTo>
                  <a:pt x="981" y="937"/>
                  <a:pt x="973" y="946"/>
                  <a:pt x="990" y="946"/>
                </a:cubicBezTo>
                <a:cubicBezTo>
                  <a:pt x="998" y="946"/>
                  <a:pt x="1041" y="989"/>
                  <a:pt x="1041" y="1006"/>
                </a:cubicBezTo>
                <a:cubicBezTo>
                  <a:pt x="1041" y="1031"/>
                  <a:pt x="1032" y="1040"/>
                  <a:pt x="1032" y="1057"/>
                </a:cubicBezTo>
                <a:cubicBezTo>
                  <a:pt x="1032" y="1082"/>
                  <a:pt x="1024" y="1099"/>
                  <a:pt x="1015" y="1108"/>
                </a:cubicBezTo>
                <a:cubicBezTo>
                  <a:pt x="1015" y="1116"/>
                  <a:pt x="1032" y="1099"/>
                  <a:pt x="1041" y="1082"/>
                </a:cubicBezTo>
                <a:cubicBezTo>
                  <a:pt x="1049" y="1065"/>
                  <a:pt x="1049" y="1023"/>
                  <a:pt x="1058" y="1040"/>
                </a:cubicBezTo>
                <a:cubicBezTo>
                  <a:pt x="1066" y="1057"/>
                  <a:pt x="1075" y="1065"/>
                  <a:pt x="1084" y="1125"/>
                </a:cubicBezTo>
                <a:cubicBezTo>
                  <a:pt x="1092" y="1176"/>
                  <a:pt x="1092" y="1244"/>
                  <a:pt x="1101" y="1210"/>
                </a:cubicBezTo>
                <a:close/>
                <a:moveTo>
                  <a:pt x="325" y="2036"/>
                </a:moveTo>
                <a:cubicBezTo>
                  <a:pt x="325" y="2045"/>
                  <a:pt x="350" y="2036"/>
                  <a:pt x="367" y="2036"/>
                </a:cubicBezTo>
                <a:cubicBezTo>
                  <a:pt x="384" y="2045"/>
                  <a:pt x="384" y="2053"/>
                  <a:pt x="393" y="2036"/>
                </a:cubicBezTo>
                <a:cubicBezTo>
                  <a:pt x="393" y="2028"/>
                  <a:pt x="401" y="2011"/>
                  <a:pt x="393" y="2002"/>
                </a:cubicBezTo>
                <a:cubicBezTo>
                  <a:pt x="376" y="1994"/>
                  <a:pt x="359" y="2011"/>
                  <a:pt x="342" y="2019"/>
                </a:cubicBezTo>
                <a:cubicBezTo>
                  <a:pt x="325" y="2028"/>
                  <a:pt x="307" y="2045"/>
                  <a:pt x="325" y="2036"/>
                </a:cubicBezTo>
                <a:close/>
                <a:moveTo>
                  <a:pt x="495" y="1721"/>
                </a:moveTo>
                <a:cubicBezTo>
                  <a:pt x="504" y="1721"/>
                  <a:pt x="546" y="1747"/>
                  <a:pt x="572" y="1764"/>
                </a:cubicBezTo>
                <a:cubicBezTo>
                  <a:pt x="589" y="1781"/>
                  <a:pt x="623" y="1815"/>
                  <a:pt x="666" y="1832"/>
                </a:cubicBezTo>
                <a:cubicBezTo>
                  <a:pt x="708" y="1849"/>
                  <a:pt x="742" y="1883"/>
                  <a:pt x="777" y="1892"/>
                </a:cubicBezTo>
                <a:cubicBezTo>
                  <a:pt x="811" y="1892"/>
                  <a:pt x="845" y="1900"/>
                  <a:pt x="853" y="1909"/>
                </a:cubicBezTo>
                <a:cubicBezTo>
                  <a:pt x="870" y="1917"/>
                  <a:pt x="862" y="1943"/>
                  <a:pt x="870" y="1951"/>
                </a:cubicBezTo>
                <a:cubicBezTo>
                  <a:pt x="879" y="1968"/>
                  <a:pt x="879" y="1968"/>
                  <a:pt x="879" y="1951"/>
                </a:cubicBezTo>
                <a:cubicBezTo>
                  <a:pt x="879" y="1934"/>
                  <a:pt x="887" y="1909"/>
                  <a:pt x="887" y="1900"/>
                </a:cubicBezTo>
                <a:cubicBezTo>
                  <a:pt x="896" y="1892"/>
                  <a:pt x="896" y="1883"/>
                  <a:pt x="879" y="1883"/>
                </a:cubicBezTo>
                <a:cubicBezTo>
                  <a:pt x="862" y="1883"/>
                  <a:pt x="819" y="1883"/>
                  <a:pt x="785" y="1866"/>
                </a:cubicBezTo>
                <a:cubicBezTo>
                  <a:pt x="759" y="1849"/>
                  <a:pt x="751" y="1840"/>
                  <a:pt x="717" y="1832"/>
                </a:cubicBezTo>
                <a:cubicBezTo>
                  <a:pt x="674" y="1823"/>
                  <a:pt x="640" y="1798"/>
                  <a:pt x="606" y="1764"/>
                </a:cubicBezTo>
                <a:cubicBezTo>
                  <a:pt x="572" y="1738"/>
                  <a:pt x="546" y="1721"/>
                  <a:pt x="529" y="1713"/>
                </a:cubicBezTo>
                <a:cubicBezTo>
                  <a:pt x="504" y="1696"/>
                  <a:pt x="478" y="1704"/>
                  <a:pt x="495" y="1721"/>
                </a:cubicBezTo>
                <a:close/>
                <a:moveTo>
                  <a:pt x="487" y="1840"/>
                </a:moveTo>
                <a:cubicBezTo>
                  <a:pt x="487" y="1849"/>
                  <a:pt x="529" y="1909"/>
                  <a:pt x="546" y="1926"/>
                </a:cubicBezTo>
                <a:cubicBezTo>
                  <a:pt x="555" y="1943"/>
                  <a:pt x="563" y="1934"/>
                  <a:pt x="572" y="1926"/>
                </a:cubicBezTo>
                <a:cubicBezTo>
                  <a:pt x="572" y="1917"/>
                  <a:pt x="572" y="1917"/>
                  <a:pt x="563" y="1909"/>
                </a:cubicBezTo>
                <a:cubicBezTo>
                  <a:pt x="555" y="1900"/>
                  <a:pt x="555" y="1900"/>
                  <a:pt x="555" y="1883"/>
                </a:cubicBezTo>
                <a:cubicBezTo>
                  <a:pt x="555" y="1866"/>
                  <a:pt x="555" y="1849"/>
                  <a:pt x="555" y="1858"/>
                </a:cubicBezTo>
                <a:cubicBezTo>
                  <a:pt x="563" y="1866"/>
                  <a:pt x="580" y="1900"/>
                  <a:pt x="597" y="1900"/>
                </a:cubicBezTo>
                <a:cubicBezTo>
                  <a:pt x="614" y="1909"/>
                  <a:pt x="614" y="1900"/>
                  <a:pt x="614" y="1892"/>
                </a:cubicBezTo>
                <a:cubicBezTo>
                  <a:pt x="606" y="1875"/>
                  <a:pt x="589" y="1875"/>
                  <a:pt x="589" y="1840"/>
                </a:cubicBezTo>
                <a:cubicBezTo>
                  <a:pt x="580" y="1798"/>
                  <a:pt x="580" y="1789"/>
                  <a:pt x="563" y="1772"/>
                </a:cubicBezTo>
                <a:cubicBezTo>
                  <a:pt x="546" y="1764"/>
                  <a:pt x="546" y="1764"/>
                  <a:pt x="538" y="1764"/>
                </a:cubicBezTo>
                <a:cubicBezTo>
                  <a:pt x="538" y="1764"/>
                  <a:pt x="538" y="1772"/>
                  <a:pt x="546" y="1781"/>
                </a:cubicBezTo>
                <a:cubicBezTo>
                  <a:pt x="555" y="1789"/>
                  <a:pt x="563" y="1806"/>
                  <a:pt x="563" y="1815"/>
                </a:cubicBezTo>
                <a:cubicBezTo>
                  <a:pt x="563" y="1823"/>
                  <a:pt x="563" y="1823"/>
                  <a:pt x="555" y="1815"/>
                </a:cubicBezTo>
                <a:cubicBezTo>
                  <a:pt x="546" y="1806"/>
                  <a:pt x="538" y="1789"/>
                  <a:pt x="529" y="1798"/>
                </a:cubicBezTo>
                <a:cubicBezTo>
                  <a:pt x="529" y="1798"/>
                  <a:pt x="521" y="1823"/>
                  <a:pt x="529" y="1840"/>
                </a:cubicBezTo>
                <a:cubicBezTo>
                  <a:pt x="538" y="1858"/>
                  <a:pt x="538" y="1875"/>
                  <a:pt x="538" y="1883"/>
                </a:cubicBezTo>
                <a:cubicBezTo>
                  <a:pt x="538" y="1892"/>
                  <a:pt x="529" y="1883"/>
                  <a:pt x="521" y="1866"/>
                </a:cubicBezTo>
                <a:cubicBezTo>
                  <a:pt x="512" y="1849"/>
                  <a:pt x="504" y="1815"/>
                  <a:pt x="495" y="1789"/>
                </a:cubicBezTo>
                <a:cubicBezTo>
                  <a:pt x="478" y="1764"/>
                  <a:pt x="461" y="1747"/>
                  <a:pt x="461" y="1738"/>
                </a:cubicBezTo>
                <a:cubicBezTo>
                  <a:pt x="452" y="1738"/>
                  <a:pt x="452" y="1696"/>
                  <a:pt x="452" y="1670"/>
                </a:cubicBezTo>
                <a:cubicBezTo>
                  <a:pt x="444" y="1653"/>
                  <a:pt x="461" y="1636"/>
                  <a:pt x="452" y="1619"/>
                </a:cubicBezTo>
                <a:cubicBezTo>
                  <a:pt x="444" y="1602"/>
                  <a:pt x="427" y="1610"/>
                  <a:pt x="427" y="1653"/>
                </a:cubicBezTo>
                <a:cubicBezTo>
                  <a:pt x="418" y="1687"/>
                  <a:pt x="427" y="1789"/>
                  <a:pt x="435" y="1823"/>
                </a:cubicBezTo>
                <a:cubicBezTo>
                  <a:pt x="452" y="1858"/>
                  <a:pt x="444" y="1892"/>
                  <a:pt x="461" y="1909"/>
                </a:cubicBezTo>
                <a:cubicBezTo>
                  <a:pt x="469" y="1926"/>
                  <a:pt x="469" y="1909"/>
                  <a:pt x="469" y="1892"/>
                </a:cubicBezTo>
                <a:cubicBezTo>
                  <a:pt x="469" y="1875"/>
                  <a:pt x="478" y="1875"/>
                  <a:pt x="478" y="1858"/>
                </a:cubicBezTo>
                <a:cubicBezTo>
                  <a:pt x="478" y="1832"/>
                  <a:pt x="478" y="1832"/>
                  <a:pt x="487" y="1840"/>
                </a:cubicBezTo>
                <a:close/>
                <a:moveTo>
                  <a:pt x="589" y="2070"/>
                </a:moveTo>
                <a:cubicBezTo>
                  <a:pt x="589" y="2070"/>
                  <a:pt x="614" y="2096"/>
                  <a:pt x="614" y="2105"/>
                </a:cubicBezTo>
                <a:cubicBezTo>
                  <a:pt x="614" y="2113"/>
                  <a:pt x="614" y="2122"/>
                  <a:pt x="580" y="2105"/>
                </a:cubicBezTo>
                <a:cubicBezTo>
                  <a:pt x="546" y="2088"/>
                  <a:pt x="546" y="2079"/>
                  <a:pt x="529" y="2088"/>
                </a:cubicBezTo>
                <a:cubicBezTo>
                  <a:pt x="504" y="2088"/>
                  <a:pt x="478" y="2105"/>
                  <a:pt x="487" y="2105"/>
                </a:cubicBezTo>
                <a:cubicBezTo>
                  <a:pt x="495" y="2113"/>
                  <a:pt x="504" y="2113"/>
                  <a:pt x="529" y="2113"/>
                </a:cubicBezTo>
                <a:cubicBezTo>
                  <a:pt x="555" y="2113"/>
                  <a:pt x="572" y="2122"/>
                  <a:pt x="589" y="2130"/>
                </a:cubicBezTo>
                <a:cubicBezTo>
                  <a:pt x="606" y="2139"/>
                  <a:pt x="640" y="2147"/>
                  <a:pt x="649" y="2130"/>
                </a:cubicBezTo>
                <a:cubicBezTo>
                  <a:pt x="657" y="2113"/>
                  <a:pt x="657" y="2113"/>
                  <a:pt x="640" y="2096"/>
                </a:cubicBezTo>
                <a:cubicBezTo>
                  <a:pt x="623" y="2088"/>
                  <a:pt x="580" y="2045"/>
                  <a:pt x="589" y="2070"/>
                </a:cubicBezTo>
                <a:close/>
                <a:moveTo>
                  <a:pt x="2439" y="895"/>
                </a:moveTo>
                <a:cubicBezTo>
                  <a:pt x="3292" y="895"/>
                  <a:pt x="3983" y="1585"/>
                  <a:pt x="3983" y="2437"/>
                </a:cubicBezTo>
                <a:cubicBezTo>
                  <a:pt x="3983" y="3289"/>
                  <a:pt x="3292" y="3979"/>
                  <a:pt x="2439" y="3979"/>
                </a:cubicBezTo>
                <a:cubicBezTo>
                  <a:pt x="1587" y="3979"/>
                  <a:pt x="896" y="3289"/>
                  <a:pt x="896" y="2437"/>
                </a:cubicBezTo>
                <a:cubicBezTo>
                  <a:pt x="896" y="1585"/>
                  <a:pt x="1587" y="895"/>
                  <a:pt x="2439" y="895"/>
                </a:cubicBezTo>
                <a:close/>
                <a:moveTo>
                  <a:pt x="2457" y="1772"/>
                </a:moveTo>
                <a:cubicBezTo>
                  <a:pt x="2141" y="1900"/>
                  <a:pt x="2141" y="1900"/>
                  <a:pt x="2141" y="1900"/>
                </a:cubicBezTo>
                <a:cubicBezTo>
                  <a:pt x="2141" y="2590"/>
                  <a:pt x="2141" y="2590"/>
                  <a:pt x="2141" y="2590"/>
                </a:cubicBezTo>
                <a:cubicBezTo>
                  <a:pt x="2081" y="2565"/>
                  <a:pt x="2022" y="2539"/>
                  <a:pt x="1953" y="2505"/>
                </a:cubicBezTo>
                <a:cubicBezTo>
                  <a:pt x="1953" y="1900"/>
                  <a:pt x="1953" y="1900"/>
                  <a:pt x="1953" y="1900"/>
                </a:cubicBezTo>
                <a:cubicBezTo>
                  <a:pt x="1638" y="1772"/>
                  <a:pt x="1638" y="1772"/>
                  <a:pt x="1638" y="1772"/>
                </a:cubicBezTo>
                <a:cubicBezTo>
                  <a:pt x="1638" y="2318"/>
                  <a:pt x="1638" y="2318"/>
                  <a:pt x="1638" y="2318"/>
                </a:cubicBezTo>
                <a:cubicBezTo>
                  <a:pt x="1536" y="2249"/>
                  <a:pt x="1416" y="2173"/>
                  <a:pt x="1280" y="2062"/>
                </a:cubicBezTo>
                <a:cubicBezTo>
                  <a:pt x="1280" y="2062"/>
                  <a:pt x="1425" y="2309"/>
                  <a:pt x="1638" y="2488"/>
                </a:cubicBezTo>
                <a:cubicBezTo>
                  <a:pt x="1638" y="3433"/>
                  <a:pt x="1638" y="3433"/>
                  <a:pt x="1638" y="3433"/>
                </a:cubicBezTo>
                <a:cubicBezTo>
                  <a:pt x="1953" y="3561"/>
                  <a:pt x="1953" y="3561"/>
                  <a:pt x="1953" y="3561"/>
                </a:cubicBezTo>
                <a:cubicBezTo>
                  <a:pt x="1953" y="2726"/>
                  <a:pt x="1953" y="2726"/>
                  <a:pt x="1953" y="2726"/>
                </a:cubicBezTo>
                <a:cubicBezTo>
                  <a:pt x="2022" y="2778"/>
                  <a:pt x="2090" y="2803"/>
                  <a:pt x="2141" y="2829"/>
                </a:cubicBezTo>
                <a:cubicBezTo>
                  <a:pt x="2141" y="3561"/>
                  <a:pt x="2141" y="3561"/>
                  <a:pt x="2141" y="3561"/>
                </a:cubicBezTo>
                <a:cubicBezTo>
                  <a:pt x="2457" y="3433"/>
                  <a:pt x="2457" y="3433"/>
                  <a:pt x="2457" y="3433"/>
                </a:cubicBezTo>
                <a:cubicBezTo>
                  <a:pt x="2457" y="2905"/>
                  <a:pt x="2457" y="2905"/>
                  <a:pt x="2457" y="2905"/>
                </a:cubicBezTo>
                <a:cubicBezTo>
                  <a:pt x="2584" y="2922"/>
                  <a:pt x="2746" y="2931"/>
                  <a:pt x="2917" y="2888"/>
                </a:cubicBezTo>
                <a:cubicBezTo>
                  <a:pt x="3275" y="2803"/>
                  <a:pt x="3454" y="2454"/>
                  <a:pt x="3403" y="2232"/>
                </a:cubicBezTo>
                <a:cubicBezTo>
                  <a:pt x="3352" y="2011"/>
                  <a:pt x="3216" y="1909"/>
                  <a:pt x="2866" y="1730"/>
                </a:cubicBezTo>
                <a:cubicBezTo>
                  <a:pt x="2516" y="1551"/>
                  <a:pt x="2286" y="1406"/>
                  <a:pt x="2457" y="1142"/>
                </a:cubicBezTo>
                <a:cubicBezTo>
                  <a:pt x="2457" y="1142"/>
                  <a:pt x="2329" y="1202"/>
                  <a:pt x="2286" y="1329"/>
                </a:cubicBezTo>
                <a:cubicBezTo>
                  <a:pt x="2243" y="1449"/>
                  <a:pt x="2277" y="1602"/>
                  <a:pt x="2448" y="1747"/>
                </a:cubicBezTo>
                <a:cubicBezTo>
                  <a:pt x="2627" y="1900"/>
                  <a:pt x="2721" y="1883"/>
                  <a:pt x="2874" y="2062"/>
                </a:cubicBezTo>
                <a:cubicBezTo>
                  <a:pt x="3028" y="2232"/>
                  <a:pt x="2985" y="2462"/>
                  <a:pt x="2900" y="2548"/>
                </a:cubicBezTo>
                <a:cubicBezTo>
                  <a:pt x="2823" y="2616"/>
                  <a:pt x="2670" y="2701"/>
                  <a:pt x="2457" y="2675"/>
                </a:cubicBezTo>
                <a:lnTo>
                  <a:pt x="2457" y="1772"/>
                </a:lnTo>
                <a:close/>
                <a:moveTo>
                  <a:pt x="2644" y="3212"/>
                </a:moveTo>
                <a:cubicBezTo>
                  <a:pt x="2644" y="3476"/>
                  <a:pt x="2644" y="3476"/>
                  <a:pt x="2644" y="3476"/>
                </a:cubicBezTo>
                <a:cubicBezTo>
                  <a:pt x="2619" y="3476"/>
                  <a:pt x="2619" y="3476"/>
                  <a:pt x="2619" y="3476"/>
                </a:cubicBezTo>
                <a:cubicBezTo>
                  <a:pt x="2619" y="3289"/>
                  <a:pt x="2619" y="3289"/>
                  <a:pt x="2619" y="3289"/>
                </a:cubicBezTo>
                <a:cubicBezTo>
                  <a:pt x="2559" y="3289"/>
                  <a:pt x="2559" y="3289"/>
                  <a:pt x="2559" y="3289"/>
                </a:cubicBezTo>
                <a:cubicBezTo>
                  <a:pt x="2559" y="3263"/>
                  <a:pt x="2559" y="3263"/>
                  <a:pt x="2559" y="3263"/>
                </a:cubicBezTo>
                <a:cubicBezTo>
                  <a:pt x="2602" y="3263"/>
                  <a:pt x="2619" y="3246"/>
                  <a:pt x="2627" y="3212"/>
                </a:cubicBezTo>
                <a:lnTo>
                  <a:pt x="2644" y="3212"/>
                </a:lnTo>
                <a:close/>
                <a:moveTo>
                  <a:pt x="2789" y="3416"/>
                </a:moveTo>
                <a:cubicBezTo>
                  <a:pt x="2815" y="3416"/>
                  <a:pt x="2815" y="3416"/>
                  <a:pt x="2815" y="3416"/>
                </a:cubicBezTo>
                <a:cubicBezTo>
                  <a:pt x="2823" y="3442"/>
                  <a:pt x="2832" y="3459"/>
                  <a:pt x="2857" y="3459"/>
                </a:cubicBezTo>
                <a:cubicBezTo>
                  <a:pt x="2883" y="3459"/>
                  <a:pt x="2900" y="3425"/>
                  <a:pt x="2909" y="3357"/>
                </a:cubicBezTo>
                <a:cubicBezTo>
                  <a:pt x="2909" y="3357"/>
                  <a:pt x="2909" y="3357"/>
                  <a:pt x="2909" y="3357"/>
                </a:cubicBezTo>
                <a:cubicBezTo>
                  <a:pt x="2900" y="3374"/>
                  <a:pt x="2883" y="3391"/>
                  <a:pt x="2857" y="3391"/>
                </a:cubicBezTo>
                <a:cubicBezTo>
                  <a:pt x="2815" y="3382"/>
                  <a:pt x="2789" y="3357"/>
                  <a:pt x="2789" y="3306"/>
                </a:cubicBezTo>
                <a:cubicBezTo>
                  <a:pt x="2789" y="3246"/>
                  <a:pt x="2815" y="3212"/>
                  <a:pt x="2857" y="3212"/>
                </a:cubicBezTo>
                <a:cubicBezTo>
                  <a:pt x="2909" y="3212"/>
                  <a:pt x="2943" y="3255"/>
                  <a:pt x="2943" y="3331"/>
                </a:cubicBezTo>
                <a:cubicBezTo>
                  <a:pt x="2934" y="3425"/>
                  <a:pt x="2909" y="3476"/>
                  <a:pt x="2857" y="3476"/>
                </a:cubicBezTo>
                <a:cubicBezTo>
                  <a:pt x="2815" y="3476"/>
                  <a:pt x="2789" y="3459"/>
                  <a:pt x="2789" y="3416"/>
                </a:cubicBezTo>
                <a:close/>
                <a:moveTo>
                  <a:pt x="2866" y="3357"/>
                </a:moveTo>
                <a:cubicBezTo>
                  <a:pt x="2891" y="3357"/>
                  <a:pt x="2909" y="3340"/>
                  <a:pt x="2909" y="3297"/>
                </a:cubicBezTo>
                <a:cubicBezTo>
                  <a:pt x="2909" y="3263"/>
                  <a:pt x="2891" y="3246"/>
                  <a:pt x="2857" y="3246"/>
                </a:cubicBezTo>
                <a:cubicBezTo>
                  <a:pt x="2832" y="3246"/>
                  <a:pt x="2815" y="3263"/>
                  <a:pt x="2815" y="3306"/>
                </a:cubicBezTo>
                <a:cubicBezTo>
                  <a:pt x="2815" y="3340"/>
                  <a:pt x="2832" y="3357"/>
                  <a:pt x="2866" y="3357"/>
                </a:cubicBezTo>
                <a:close/>
                <a:moveTo>
                  <a:pt x="3156" y="3348"/>
                </a:moveTo>
                <a:cubicBezTo>
                  <a:pt x="3156" y="3280"/>
                  <a:pt x="3139" y="3246"/>
                  <a:pt x="3105" y="3246"/>
                </a:cubicBezTo>
                <a:cubicBezTo>
                  <a:pt x="3071" y="3246"/>
                  <a:pt x="3054" y="3280"/>
                  <a:pt x="3054" y="3348"/>
                </a:cubicBezTo>
                <a:cubicBezTo>
                  <a:pt x="3054" y="3416"/>
                  <a:pt x="3071" y="3451"/>
                  <a:pt x="3105" y="3451"/>
                </a:cubicBezTo>
                <a:cubicBezTo>
                  <a:pt x="3139" y="3451"/>
                  <a:pt x="3156" y="3416"/>
                  <a:pt x="3156" y="3348"/>
                </a:cubicBezTo>
                <a:close/>
                <a:moveTo>
                  <a:pt x="3181" y="3348"/>
                </a:moveTo>
                <a:cubicBezTo>
                  <a:pt x="3181" y="3433"/>
                  <a:pt x="3156" y="3476"/>
                  <a:pt x="3105" y="3476"/>
                </a:cubicBezTo>
                <a:cubicBezTo>
                  <a:pt x="3054" y="3476"/>
                  <a:pt x="3028" y="3433"/>
                  <a:pt x="3028" y="3348"/>
                </a:cubicBezTo>
                <a:cubicBezTo>
                  <a:pt x="3028" y="3255"/>
                  <a:pt x="3054" y="3212"/>
                  <a:pt x="3105" y="3212"/>
                </a:cubicBezTo>
                <a:cubicBezTo>
                  <a:pt x="3156" y="3212"/>
                  <a:pt x="3181" y="3263"/>
                  <a:pt x="3181" y="3348"/>
                </a:cubicBezTo>
                <a:close/>
                <a:moveTo>
                  <a:pt x="3275" y="3416"/>
                </a:moveTo>
                <a:cubicBezTo>
                  <a:pt x="3301" y="3416"/>
                  <a:pt x="3301" y="3416"/>
                  <a:pt x="3301" y="3416"/>
                </a:cubicBezTo>
                <a:cubicBezTo>
                  <a:pt x="3301" y="3442"/>
                  <a:pt x="3318" y="3459"/>
                  <a:pt x="3343" y="3459"/>
                </a:cubicBezTo>
                <a:cubicBezTo>
                  <a:pt x="3369" y="3459"/>
                  <a:pt x="3386" y="3425"/>
                  <a:pt x="3395" y="3357"/>
                </a:cubicBezTo>
                <a:cubicBezTo>
                  <a:pt x="3395" y="3357"/>
                  <a:pt x="3395" y="3357"/>
                  <a:pt x="3395" y="3357"/>
                </a:cubicBezTo>
                <a:cubicBezTo>
                  <a:pt x="3386" y="3374"/>
                  <a:pt x="3369" y="3391"/>
                  <a:pt x="3343" y="3391"/>
                </a:cubicBezTo>
                <a:cubicBezTo>
                  <a:pt x="3292" y="3382"/>
                  <a:pt x="3275" y="3357"/>
                  <a:pt x="3267" y="3306"/>
                </a:cubicBezTo>
                <a:cubicBezTo>
                  <a:pt x="3275" y="3246"/>
                  <a:pt x="3301" y="3212"/>
                  <a:pt x="3343" y="3212"/>
                </a:cubicBezTo>
                <a:cubicBezTo>
                  <a:pt x="3395" y="3212"/>
                  <a:pt x="3420" y="3255"/>
                  <a:pt x="3420" y="3331"/>
                </a:cubicBezTo>
                <a:cubicBezTo>
                  <a:pt x="3420" y="3425"/>
                  <a:pt x="3395" y="3476"/>
                  <a:pt x="3343" y="3476"/>
                </a:cubicBezTo>
                <a:cubicBezTo>
                  <a:pt x="3301" y="3476"/>
                  <a:pt x="3275" y="3459"/>
                  <a:pt x="3275" y="3416"/>
                </a:cubicBezTo>
                <a:close/>
                <a:moveTo>
                  <a:pt x="3343" y="3357"/>
                </a:moveTo>
                <a:cubicBezTo>
                  <a:pt x="3378" y="3357"/>
                  <a:pt x="3386" y="3340"/>
                  <a:pt x="3386" y="3297"/>
                </a:cubicBezTo>
                <a:cubicBezTo>
                  <a:pt x="3386" y="3263"/>
                  <a:pt x="3378" y="3246"/>
                  <a:pt x="3343" y="3246"/>
                </a:cubicBezTo>
                <a:cubicBezTo>
                  <a:pt x="3318" y="3246"/>
                  <a:pt x="3301" y="3263"/>
                  <a:pt x="3301" y="3306"/>
                </a:cubicBezTo>
                <a:cubicBezTo>
                  <a:pt x="3301" y="3340"/>
                  <a:pt x="3318" y="3357"/>
                  <a:pt x="3343" y="3357"/>
                </a:cubicBezTo>
                <a:close/>
                <a:moveTo>
                  <a:pt x="2439" y="0"/>
                </a:moveTo>
                <a:cubicBezTo>
                  <a:pt x="3787" y="0"/>
                  <a:pt x="4879" y="1091"/>
                  <a:pt x="4879" y="2437"/>
                </a:cubicBezTo>
                <a:cubicBezTo>
                  <a:pt x="4879" y="3783"/>
                  <a:pt x="3787" y="4873"/>
                  <a:pt x="2439" y="4873"/>
                </a:cubicBezTo>
                <a:cubicBezTo>
                  <a:pt x="1092" y="4873"/>
                  <a:pt x="0" y="3783"/>
                  <a:pt x="0" y="2437"/>
                </a:cubicBezTo>
                <a:cubicBezTo>
                  <a:pt x="0" y="1091"/>
                  <a:pt x="1092" y="0"/>
                  <a:pt x="2439" y="0"/>
                </a:cubicBezTo>
                <a:close/>
                <a:moveTo>
                  <a:pt x="2439" y="162"/>
                </a:moveTo>
                <a:cubicBezTo>
                  <a:pt x="3702" y="162"/>
                  <a:pt x="4716" y="1176"/>
                  <a:pt x="4716" y="2437"/>
                </a:cubicBezTo>
                <a:cubicBezTo>
                  <a:pt x="4716" y="3689"/>
                  <a:pt x="3702" y="4711"/>
                  <a:pt x="2439" y="4711"/>
                </a:cubicBezTo>
                <a:cubicBezTo>
                  <a:pt x="1186" y="4711"/>
                  <a:pt x="162" y="3689"/>
                  <a:pt x="162" y="2437"/>
                </a:cubicBezTo>
                <a:cubicBezTo>
                  <a:pt x="162" y="1176"/>
                  <a:pt x="1186" y="162"/>
                  <a:pt x="2439" y="162"/>
                </a:cubicBezTo>
                <a:close/>
                <a:moveTo>
                  <a:pt x="4247" y="2820"/>
                </a:moveTo>
                <a:cubicBezTo>
                  <a:pt x="4230" y="2820"/>
                  <a:pt x="4230" y="2820"/>
                  <a:pt x="4230" y="2820"/>
                </a:cubicBezTo>
                <a:cubicBezTo>
                  <a:pt x="4247" y="2726"/>
                  <a:pt x="4247" y="2726"/>
                  <a:pt x="4247" y="2726"/>
                </a:cubicBezTo>
                <a:cubicBezTo>
                  <a:pt x="4256" y="2726"/>
                  <a:pt x="4256" y="2726"/>
                  <a:pt x="4256" y="2726"/>
                </a:cubicBezTo>
                <a:cubicBezTo>
                  <a:pt x="4256" y="2743"/>
                  <a:pt x="4256" y="2752"/>
                  <a:pt x="4264" y="2752"/>
                </a:cubicBezTo>
                <a:cubicBezTo>
                  <a:pt x="4264" y="2752"/>
                  <a:pt x="4273" y="2752"/>
                  <a:pt x="4282" y="2752"/>
                </a:cubicBezTo>
                <a:cubicBezTo>
                  <a:pt x="4282" y="2752"/>
                  <a:pt x="4282" y="2752"/>
                  <a:pt x="4282" y="2752"/>
                </a:cubicBezTo>
                <a:cubicBezTo>
                  <a:pt x="4341" y="2726"/>
                  <a:pt x="4341" y="2726"/>
                  <a:pt x="4341" y="2726"/>
                </a:cubicBezTo>
                <a:cubicBezTo>
                  <a:pt x="4299" y="2692"/>
                  <a:pt x="4299" y="2692"/>
                  <a:pt x="4299" y="2692"/>
                </a:cubicBezTo>
                <a:cubicBezTo>
                  <a:pt x="4290" y="2692"/>
                  <a:pt x="4282" y="2684"/>
                  <a:pt x="4282" y="2684"/>
                </a:cubicBezTo>
                <a:cubicBezTo>
                  <a:pt x="4273" y="2684"/>
                  <a:pt x="4264" y="2692"/>
                  <a:pt x="4264" y="2709"/>
                </a:cubicBezTo>
                <a:cubicBezTo>
                  <a:pt x="4256" y="2709"/>
                  <a:pt x="4256" y="2709"/>
                  <a:pt x="4256" y="2709"/>
                </a:cubicBezTo>
                <a:cubicBezTo>
                  <a:pt x="4264" y="2633"/>
                  <a:pt x="4264" y="2633"/>
                  <a:pt x="4264" y="2633"/>
                </a:cubicBezTo>
                <a:cubicBezTo>
                  <a:pt x="4273" y="2633"/>
                  <a:pt x="4273" y="2633"/>
                  <a:pt x="4273" y="2633"/>
                </a:cubicBezTo>
                <a:cubicBezTo>
                  <a:pt x="4273" y="2650"/>
                  <a:pt x="4282" y="2667"/>
                  <a:pt x="4290" y="2667"/>
                </a:cubicBezTo>
                <a:cubicBezTo>
                  <a:pt x="4367" y="2726"/>
                  <a:pt x="4367" y="2726"/>
                  <a:pt x="4367" y="2726"/>
                </a:cubicBezTo>
                <a:cubicBezTo>
                  <a:pt x="4418" y="2735"/>
                  <a:pt x="4418" y="2735"/>
                  <a:pt x="4418" y="2735"/>
                </a:cubicBezTo>
                <a:cubicBezTo>
                  <a:pt x="4435" y="2743"/>
                  <a:pt x="4444" y="2726"/>
                  <a:pt x="4444" y="2709"/>
                </a:cubicBezTo>
                <a:cubicBezTo>
                  <a:pt x="4461" y="2709"/>
                  <a:pt x="4461" y="2709"/>
                  <a:pt x="4461" y="2709"/>
                </a:cubicBezTo>
                <a:cubicBezTo>
                  <a:pt x="4435" y="2820"/>
                  <a:pt x="4435" y="2820"/>
                  <a:pt x="4435" y="2820"/>
                </a:cubicBezTo>
                <a:cubicBezTo>
                  <a:pt x="4427" y="2820"/>
                  <a:pt x="4427" y="2820"/>
                  <a:pt x="4427" y="2820"/>
                </a:cubicBezTo>
                <a:cubicBezTo>
                  <a:pt x="4427" y="2795"/>
                  <a:pt x="4427" y="2786"/>
                  <a:pt x="4409" y="2786"/>
                </a:cubicBezTo>
                <a:cubicBezTo>
                  <a:pt x="4358" y="2769"/>
                  <a:pt x="4358" y="2769"/>
                  <a:pt x="4358" y="2769"/>
                </a:cubicBezTo>
                <a:cubicBezTo>
                  <a:pt x="4282" y="2795"/>
                  <a:pt x="4282" y="2795"/>
                  <a:pt x="4282" y="2795"/>
                </a:cubicBezTo>
                <a:cubicBezTo>
                  <a:pt x="4256" y="2803"/>
                  <a:pt x="4247" y="2812"/>
                  <a:pt x="4247" y="2820"/>
                </a:cubicBezTo>
                <a:close/>
                <a:moveTo>
                  <a:pt x="4179" y="3016"/>
                </a:moveTo>
                <a:cubicBezTo>
                  <a:pt x="4230" y="2837"/>
                  <a:pt x="4230" y="2837"/>
                  <a:pt x="4230" y="2837"/>
                </a:cubicBezTo>
                <a:cubicBezTo>
                  <a:pt x="4299" y="2854"/>
                  <a:pt x="4299" y="2854"/>
                  <a:pt x="4299" y="2854"/>
                </a:cubicBezTo>
                <a:cubicBezTo>
                  <a:pt x="4299" y="2863"/>
                  <a:pt x="4299" y="2863"/>
                  <a:pt x="4299" y="2863"/>
                </a:cubicBezTo>
                <a:cubicBezTo>
                  <a:pt x="4256" y="2863"/>
                  <a:pt x="4230" y="2880"/>
                  <a:pt x="4230" y="2905"/>
                </a:cubicBezTo>
                <a:cubicBezTo>
                  <a:pt x="4375" y="2948"/>
                  <a:pt x="4375" y="2948"/>
                  <a:pt x="4375" y="2948"/>
                </a:cubicBezTo>
                <a:cubicBezTo>
                  <a:pt x="4392" y="2948"/>
                  <a:pt x="4401" y="2939"/>
                  <a:pt x="4401" y="2922"/>
                </a:cubicBezTo>
                <a:cubicBezTo>
                  <a:pt x="4418" y="2922"/>
                  <a:pt x="4418" y="2922"/>
                  <a:pt x="4418" y="2922"/>
                </a:cubicBezTo>
                <a:cubicBezTo>
                  <a:pt x="4384" y="3033"/>
                  <a:pt x="4384" y="3033"/>
                  <a:pt x="4384" y="3033"/>
                </a:cubicBezTo>
                <a:cubicBezTo>
                  <a:pt x="4375" y="3033"/>
                  <a:pt x="4375" y="3033"/>
                  <a:pt x="4375" y="3033"/>
                </a:cubicBezTo>
                <a:cubicBezTo>
                  <a:pt x="4384" y="3008"/>
                  <a:pt x="4375" y="2991"/>
                  <a:pt x="4367" y="2991"/>
                </a:cubicBezTo>
                <a:cubicBezTo>
                  <a:pt x="4213" y="2956"/>
                  <a:pt x="4213" y="2956"/>
                  <a:pt x="4213" y="2956"/>
                </a:cubicBezTo>
                <a:cubicBezTo>
                  <a:pt x="4205" y="2982"/>
                  <a:pt x="4222" y="3008"/>
                  <a:pt x="4256" y="3025"/>
                </a:cubicBezTo>
                <a:cubicBezTo>
                  <a:pt x="4247" y="3033"/>
                  <a:pt x="4247" y="3033"/>
                  <a:pt x="4247" y="3033"/>
                </a:cubicBezTo>
                <a:lnTo>
                  <a:pt x="4179" y="3016"/>
                </a:lnTo>
                <a:close/>
                <a:moveTo>
                  <a:pt x="4367" y="3110"/>
                </a:moveTo>
                <a:cubicBezTo>
                  <a:pt x="4324" y="3203"/>
                  <a:pt x="4324" y="3203"/>
                  <a:pt x="4324" y="3203"/>
                </a:cubicBezTo>
                <a:cubicBezTo>
                  <a:pt x="4316" y="3203"/>
                  <a:pt x="4316" y="3203"/>
                  <a:pt x="4316" y="3203"/>
                </a:cubicBezTo>
                <a:cubicBezTo>
                  <a:pt x="4324" y="3186"/>
                  <a:pt x="4316" y="3169"/>
                  <a:pt x="4307" y="3169"/>
                </a:cubicBezTo>
                <a:cubicBezTo>
                  <a:pt x="4179" y="3118"/>
                  <a:pt x="4179" y="3118"/>
                  <a:pt x="4179" y="3118"/>
                </a:cubicBezTo>
                <a:cubicBezTo>
                  <a:pt x="4162" y="3110"/>
                  <a:pt x="4154" y="3118"/>
                  <a:pt x="4145" y="3135"/>
                </a:cubicBezTo>
                <a:cubicBezTo>
                  <a:pt x="4137" y="3127"/>
                  <a:pt x="4137" y="3127"/>
                  <a:pt x="4137" y="3127"/>
                </a:cubicBezTo>
                <a:cubicBezTo>
                  <a:pt x="4179" y="3033"/>
                  <a:pt x="4179" y="3033"/>
                  <a:pt x="4179" y="3033"/>
                </a:cubicBezTo>
                <a:cubicBezTo>
                  <a:pt x="4188" y="3033"/>
                  <a:pt x="4188" y="3033"/>
                  <a:pt x="4188" y="3033"/>
                </a:cubicBezTo>
                <a:cubicBezTo>
                  <a:pt x="4179" y="3059"/>
                  <a:pt x="4179" y="3067"/>
                  <a:pt x="4196" y="3067"/>
                </a:cubicBezTo>
                <a:cubicBezTo>
                  <a:pt x="4324" y="3118"/>
                  <a:pt x="4324" y="3118"/>
                  <a:pt x="4324" y="3118"/>
                </a:cubicBezTo>
                <a:cubicBezTo>
                  <a:pt x="4333" y="3127"/>
                  <a:pt x="4350" y="3118"/>
                  <a:pt x="4350" y="3101"/>
                </a:cubicBezTo>
                <a:lnTo>
                  <a:pt x="4367" y="3110"/>
                </a:lnTo>
                <a:close/>
                <a:moveTo>
                  <a:pt x="4239" y="3391"/>
                </a:moveTo>
                <a:cubicBezTo>
                  <a:pt x="4171" y="3357"/>
                  <a:pt x="4171" y="3357"/>
                  <a:pt x="4171" y="3357"/>
                </a:cubicBezTo>
                <a:cubicBezTo>
                  <a:pt x="4171" y="3340"/>
                  <a:pt x="4171" y="3340"/>
                  <a:pt x="4171" y="3340"/>
                </a:cubicBezTo>
                <a:cubicBezTo>
                  <a:pt x="4222" y="3348"/>
                  <a:pt x="4247" y="3340"/>
                  <a:pt x="4264" y="3314"/>
                </a:cubicBezTo>
                <a:cubicBezTo>
                  <a:pt x="4273" y="3289"/>
                  <a:pt x="4264" y="3280"/>
                  <a:pt x="4247" y="3263"/>
                </a:cubicBezTo>
                <a:cubicBezTo>
                  <a:pt x="4239" y="3263"/>
                  <a:pt x="4222" y="3272"/>
                  <a:pt x="4196" y="3297"/>
                </a:cubicBezTo>
                <a:cubicBezTo>
                  <a:pt x="4162" y="3323"/>
                  <a:pt x="4137" y="3340"/>
                  <a:pt x="4111" y="3323"/>
                </a:cubicBezTo>
                <a:cubicBezTo>
                  <a:pt x="4077" y="3306"/>
                  <a:pt x="4068" y="3280"/>
                  <a:pt x="4085" y="3238"/>
                </a:cubicBezTo>
                <a:cubicBezTo>
                  <a:pt x="4094" y="3221"/>
                  <a:pt x="4102" y="3212"/>
                  <a:pt x="4111" y="3203"/>
                </a:cubicBezTo>
                <a:cubicBezTo>
                  <a:pt x="4120" y="3203"/>
                  <a:pt x="4120" y="3195"/>
                  <a:pt x="4120" y="3195"/>
                </a:cubicBezTo>
                <a:cubicBezTo>
                  <a:pt x="4120" y="3186"/>
                  <a:pt x="4120" y="3186"/>
                  <a:pt x="4120" y="3186"/>
                </a:cubicBezTo>
                <a:cubicBezTo>
                  <a:pt x="4120" y="3186"/>
                  <a:pt x="4111" y="3186"/>
                  <a:pt x="4111" y="3178"/>
                </a:cubicBezTo>
                <a:cubicBezTo>
                  <a:pt x="4120" y="3169"/>
                  <a:pt x="4120" y="3169"/>
                  <a:pt x="4120" y="3169"/>
                </a:cubicBezTo>
                <a:cubicBezTo>
                  <a:pt x="4179" y="3203"/>
                  <a:pt x="4179" y="3203"/>
                  <a:pt x="4179" y="3203"/>
                </a:cubicBezTo>
                <a:cubicBezTo>
                  <a:pt x="4179" y="3212"/>
                  <a:pt x="4179" y="3212"/>
                  <a:pt x="4179" y="3212"/>
                </a:cubicBezTo>
                <a:cubicBezTo>
                  <a:pt x="4137" y="3203"/>
                  <a:pt x="4111" y="3212"/>
                  <a:pt x="4102" y="3238"/>
                </a:cubicBezTo>
                <a:cubicBezTo>
                  <a:pt x="4094" y="3255"/>
                  <a:pt x="4094" y="3272"/>
                  <a:pt x="4111" y="3280"/>
                </a:cubicBezTo>
                <a:cubicBezTo>
                  <a:pt x="4120" y="3289"/>
                  <a:pt x="4137" y="3280"/>
                  <a:pt x="4162" y="3255"/>
                </a:cubicBezTo>
                <a:cubicBezTo>
                  <a:pt x="4196" y="3221"/>
                  <a:pt x="4222" y="3212"/>
                  <a:pt x="4247" y="3221"/>
                </a:cubicBezTo>
                <a:cubicBezTo>
                  <a:pt x="4282" y="3238"/>
                  <a:pt x="4290" y="3272"/>
                  <a:pt x="4273" y="3314"/>
                </a:cubicBezTo>
                <a:cubicBezTo>
                  <a:pt x="4273" y="3331"/>
                  <a:pt x="4256" y="3340"/>
                  <a:pt x="4247" y="3357"/>
                </a:cubicBezTo>
                <a:cubicBezTo>
                  <a:pt x="4239" y="3357"/>
                  <a:pt x="4239" y="3357"/>
                  <a:pt x="4239" y="3365"/>
                </a:cubicBezTo>
                <a:cubicBezTo>
                  <a:pt x="4239" y="3374"/>
                  <a:pt x="4239" y="3374"/>
                  <a:pt x="4239" y="3374"/>
                </a:cubicBezTo>
                <a:cubicBezTo>
                  <a:pt x="4247" y="3374"/>
                  <a:pt x="4247" y="3374"/>
                  <a:pt x="4247" y="3374"/>
                </a:cubicBezTo>
                <a:lnTo>
                  <a:pt x="4239" y="3391"/>
                </a:lnTo>
                <a:close/>
                <a:moveTo>
                  <a:pt x="4179" y="3416"/>
                </a:moveTo>
                <a:cubicBezTo>
                  <a:pt x="4179" y="3399"/>
                  <a:pt x="4179" y="3399"/>
                  <a:pt x="4179" y="3399"/>
                </a:cubicBezTo>
                <a:cubicBezTo>
                  <a:pt x="4205" y="3416"/>
                  <a:pt x="4213" y="3442"/>
                  <a:pt x="4196" y="3468"/>
                </a:cubicBezTo>
                <a:cubicBezTo>
                  <a:pt x="4179" y="3485"/>
                  <a:pt x="4162" y="3493"/>
                  <a:pt x="4137" y="3476"/>
                </a:cubicBezTo>
                <a:cubicBezTo>
                  <a:pt x="4102" y="3459"/>
                  <a:pt x="4085" y="3459"/>
                  <a:pt x="4077" y="3476"/>
                </a:cubicBezTo>
                <a:cubicBezTo>
                  <a:pt x="4128" y="3510"/>
                  <a:pt x="4128" y="3510"/>
                  <a:pt x="4128" y="3510"/>
                </a:cubicBezTo>
                <a:cubicBezTo>
                  <a:pt x="4137" y="3519"/>
                  <a:pt x="4154" y="3519"/>
                  <a:pt x="4162" y="3502"/>
                </a:cubicBezTo>
                <a:cubicBezTo>
                  <a:pt x="4171" y="3502"/>
                  <a:pt x="4171" y="3502"/>
                  <a:pt x="4171" y="3502"/>
                </a:cubicBezTo>
                <a:cubicBezTo>
                  <a:pt x="4111" y="3595"/>
                  <a:pt x="4111" y="3595"/>
                  <a:pt x="4111" y="3595"/>
                </a:cubicBezTo>
                <a:cubicBezTo>
                  <a:pt x="4102" y="3587"/>
                  <a:pt x="4102" y="3587"/>
                  <a:pt x="4102" y="3587"/>
                </a:cubicBezTo>
                <a:cubicBezTo>
                  <a:pt x="4120" y="3570"/>
                  <a:pt x="4120" y="3561"/>
                  <a:pt x="4102" y="3553"/>
                </a:cubicBezTo>
                <a:cubicBezTo>
                  <a:pt x="3983" y="3476"/>
                  <a:pt x="3983" y="3476"/>
                  <a:pt x="3983" y="3476"/>
                </a:cubicBezTo>
                <a:cubicBezTo>
                  <a:pt x="3975" y="3468"/>
                  <a:pt x="3966" y="3476"/>
                  <a:pt x="3957" y="3493"/>
                </a:cubicBezTo>
                <a:cubicBezTo>
                  <a:pt x="3940" y="3485"/>
                  <a:pt x="3940" y="3485"/>
                  <a:pt x="3940" y="3485"/>
                </a:cubicBezTo>
                <a:cubicBezTo>
                  <a:pt x="4000" y="3399"/>
                  <a:pt x="4000" y="3399"/>
                  <a:pt x="4000" y="3399"/>
                </a:cubicBezTo>
                <a:cubicBezTo>
                  <a:pt x="4026" y="3357"/>
                  <a:pt x="4051" y="3348"/>
                  <a:pt x="4085" y="3365"/>
                </a:cubicBezTo>
                <a:cubicBezTo>
                  <a:pt x="4111" y="3382"/>
                  <a:pt x="4111" y="3408"/>
                  <a:pt x="4085" y="3451"/>
                </a:cubicBezTo>
                <a:cubicBezTo>
                  <a:pt x="4085" y="3451"/>
                  <a:pt x="4085" y="3451"/>
                  <a:pt x="4085" y="3451"/>
                </a:cubicBezTo>
                <a:cubicBezTo>
                  <a:pt x="4102" y="3433"/>
                  <a:pt x="4128" y="3425"/>
                  <a:pt x="4154" y="3433"/>
                </a:cubicBezTo>
                <a:cubicBezTo>
                  <a:pt x="4179" y="3442"/>
                  <a:pt x="4188" y="3442"/>
                  <a:pt x="4188" y="3433"/>
                </a:cubicBezTo>
                <a:cubicBezTo>
                  <a:pt x="4196" y="3425"/>
                  <a:pt x="4188" y="3425"/>
                  <a:pt x="4179" y="3416"/>
                </a:cubicBezTo>
                <a:close/>
                <a:moveTo>
                  <a:pt x="4009" y="3442"/>
                </a:moveTo>
                <a:cubicBezTo>
                  <a:pt x="4060" y="3476"/>
                  <a:pt x="4060" y="3476"/>
                  <a:pt x="4060" y="3476"/>
                </a:cubicBezTo>
                <a:cubicBezTo>
                  <a:pt x="4085" y="3442"/>
                  <a:pt x="4085" y="3425"/>
                  <a:pt x="4060" y="3408"/>
                </a:cubicBezTo>
                <a:cubicBezTo>
                  <a:pt x="4034" y="3399"/>
                  <a:pt x="4017" y="3399"/>
                  <a:pt x="4009" y="3416"/>
                </a:cubicBezTo>
                <a:cubicBezTo>
                  <a:pt x="4000" y="3425"/>
                  <a:pt x="4000" y="3433"/>
                  <a:pt x="4009" y="3442"/>
                </a:cubicBezTo>
                <a:close/>
                <a:moveTo>
                  <a:pt x="3923" y="3519"/>
                </a:moveTo>
                <a:cubicBezTo>
                  <a:pt x="3975" y="3553"/>
                  <a:pt x="3975" y="3553"/>
                  <a:pt x="3975" y="3553"/>
                </a:cubicBezTo>
                <a:cubicBezTo>
                  <a:pt x="3975" y="3570"/>
                  <a:pt x="3975" y="3570"/>
                  <a:pt x="3975" y="3570"/>
                </a:cubicBezTo>
                <a:cubicBezTo>
                  <a:pt x="3932" y="3553"/>
                  <a:pt x="3906" y="3561"/>
                  <a:pt x="3881" y="3587"/>
                </a:cubicBezTo>
                <a:cubicBezTo>
                  <a:pt x="3872" y="3604"/>
                  <a:pt x="3872" y="3612"/>
                  <a:pt x="3881" y="3621"/>
                </a:cubicBezTo>
                <a:cubicBezTo>
                  <a:pt x="3932" y="3655"/>
                  <a:pt x="3932" y="3655"/>
                  <a:pt x="3932" y="3655"/>
                </a:cubicBezTo>
                <a:cubicBezTo>
                  <a:pt x="3949" y="3629"/>
                  <a:pt x="3949" y="3612"/>
                  <a:pt x="3932" y="3595"/>
                </a:cubicBezTo>
                <a:cubicBezTo>
                  <a:pt x="3932" y="3587"/>
                  <a:pt x="3932" y="3587"/>
                  <a:pt x="3932" y="3587"/>
                </a:cubicBezTo>
                <a:cubicBezTo>
                  <a:pt x="4000" y="3638"/>
                  <a:pt x="4000" y="3638"/>
                  <a:pt x="4000" y="3638"/>
                </a:cubicBezTo>
                <a:cubicBezTo>
                  <a:pt x="3992" y="3646"/>
                  <a:pt x="3992" y="3646"/>
                  <a:pt x="3992" y="3646"/>
                </a:cubicBezTo>
                <a:cubicBezTo>
                  <a:pt x="3975" y="3629"/>
                  <a:pt x="3949" y="3638"/>
                  <a:pt x="3940" y="3655"/>
                </a:cubicBezTo>
                <a:cubicBezTo>
                  <a:pt x="3992" y="3698"/>
                  <a:pt x="3992" y="3698"/>
                  <a:pt x="3992" y="3698"/>
                </a:cubicBezTo>
                <a:cubicBezTo>
                  <a:pt x="4000" y="3706"/>
                  <a:pt x="4009" y="3706"/>
                  <a:pt x="4026" y="3689"/>
                </a:cubicBezTo>
                <a:cubicBezTo>
                  <a:pt x="4043" y="3663"/>
                  <a:pt x="4043" y="3629"/>
                  <a:pt x="4017" y="3595"/>
                </a:cubicBezTo>
                <a:cubicBezTo>
                  <a:pt x="4026" y="3587"/>
                  <a:pt x="4026" y="3587"/>
                  <a:pt x="4026" y="3587"/>
                </a:cubicBezTo>
                <a:cubicBezTo>
                  <a:pt x="4085" y="3629"/>
                  <a:pt x="4085" y="3629"/>
                  <a:pt x="4085" y="3629"/>
                </a:cubicBezTo>
                <a:cubicBezTo>
                  <a:pt x="3975" y="3783"/>
                  <a:pt x="3975" y="3783"/>
                  <a:pt x="3975" y="3783"/>
                </a:cubicBezTo>
                <a:cubicBezTo>
                  <a:pt x="3966" y="3774"/>
                  <a:pt x="3966" y="3774"/>
                  <a:pt x="3966" y="3774"/>
                </a:cubicBezTo>
                <a:cubicBezTo>
                  <a:pt x="3975" y="3757"/>
                  <a:pt x="3975" y="3749"/>
                  <a:pt x="3966" y="3740"/>
                </a:cubicBezTo>
                <a:cubicBezTo>
                  <a:pt x="3855" y="3655"/>
                  <a:pt x="3855" y="3655"/>
                  <a:pt x="3855" y="3655"/>
                </a:cubicBezTo>
                <a:cubicBezTo>
                  <a:pt x="3847" y="3646"/>
                  <a:pt x="3830" y="3646"/>
                  <a:pt x="3821" y="3663"/>
                </a:cubicBezTo>
                <a:cubicBezTo>
                  <a:pt x="3812" y="3663"/>
                  <a:pt x="3812" y="3663"/>
                  <a:pt x="3812" y="3663"/>
                </a:cubicBezTo>
                <a:lnTo>
                  <a:pt x="3923" y="3519"/>
                </a:lnTo>
                <a:close/>
                <a:moveTo>
                  <a:pt x="3685" y="3808"/>
                </a:moveTo>
                <a:cubicBezTo>
                  <a:pt x="3676" y="3800"/>
                  <a:pt x="3676" y="3800"/>
                  <a:pt x="3676" y="3800"/>
                </a:cubicBezTo>
                <a:cubicBezTo>
                  <a:pt x="3736" y="3723"/>
                  <a:pt x="3736" y="3723"/>
                  <a:pt x="3736" y="3723"/>
                </a:cubicBezTo>
                <a:cubicBezTo>
                  <a:pt x="3744" y="3732"/>
                  <a:pt x="3744" y="3732"/>
                  <a:pt x="3744" y="3732"/>
                </a:cubicBezTo>
                <a:cubicBezTo>
                  <a:pt x="3736" y="3749"/>
                  <a:pt x="3727" y="3757"/>
                  <a:pt x="3736" y="3766"/>
                </a:cubicBezTo>
                <a:cubicBezTo>
                  <a:pt x="3736" y="3766"/>
                  <a:pt x="3770" y="3783"/>
                  <a:pt x="3855" y="3817"/>
                </a:cubicBezTo>
                <a:cubicBezTo>
                  <a:pt x="3855" y="3817"/>
                  <a:pt x="3855" y="3817"/>
                  <a:pt x="3855" y="3817"/>
                </a:cubicBezTo>
                <a:cubicBezTo>
                  <a:pt x="3855" y="3817"/>
                  <a:pt x="3847" y="3808"/>
                  <a:pt x="3847" y="3800"/>
                </a:cubicBezTo>
                <a:cubicBezTo>
                  <a:pt x="3812" y="3732"/>
                  <a:pt x="3795" y="3698"/>
                  <a:pt x="3795" y="3706"/>
                </a:cubicBezTo>
                <a:cubicBezTo>
                  <a:pt x="3787" y="3698"/>
                  <a:pt x="3778" y="3698"/>
                  <a:pt x="3770" y="3715"/>
                </a:cubicBezTo>
                <a:cubicBezTo>
                  <a:pt x="3761" y="3706"/>
                  <a:pt x="3761" y="3706"/>
                  <a:pt x="3761" y="3706"/>
                </a:cubicBezTo>
                <a:cubicBezTo>
                  <a:pt x="3804" y="3655"/>
                  <a:pt x="3804" y="3655"/>
                  <a:pt x="3804" y="3655"/>
                </a:cubicBezTo>
                <a:cubicBezTo>
                  <a:pt x="3812" y="3663"/>
                  <a:pt x="3812" y="3663"/>
                  <a:pt x="3812" y="3663"/>
                </a:cubicBezTo>
                <a:cubicBezTo>
                  <a:pt x="3804" y="3672"/>
                  <a:pt x="3804" y="3689"/>
                  <a:pt x="3812" y="3698"/>
                </a:cubicBezTo>
                <a:cubicBezTo>
                  <a:pt x="3889" y="3859"/>
                  <a:pt x="3889" y="3859"/>
                  <a:pt x="3889" y="3859"/>
                </a:cubicBezTo>
                <a:cubicBezTo>
                  <a:pt x="3872" y="3876"/>
                  <a:pt x="3872" y="3876"/>
                  <a:pt x="3872" y="3876"/>
                </a:cubicBezTo>
                <a:cubicBezTo>
                  <a:pt x="3710" y="3800"/>
                  <a:pt x="3710" y="3800"/>
                  <a:pt x="3710" y="3800"/>
                </a:cubicBezTo>
                <a:cubicBezTo>
                  <a:pt x="3702" y="3791"/>
                  <a:pt x="3693" y="3791"/>
                  <a:pt x="3685" y="3808"/>
                </a:cubicBezTo>
                <a:close/>
                <a:moveTo>
                  <a:pt x="3795" y="3953"/>
                </a:moveTo>
                <a:cubicBezTo>
                  <a:pt x="3710" y="4021"/>
                  <a:pt x="3710" y="4021"/>
                  <a:pt x="3710" y="4021"/>
                </a:cubicBezTo>
                <a:cubicBezTo>
                  <a:pt x="3702" y="4013"/>
                  <a:pt x="3702" y="4013"/>
                  <a:pt x="3702" y="4013"/>
                </a:cubicBezTo>
                <a:cubicBezTo>
                  <a:pt x="3719" y="4004"/>
                  <a:pt x="3719" y="3987"/>
                  <a:pt x="3710" y="3979"/>
                </a:cubicBezTo>
                <a:cubicBezTo>
                  <a:pt x="3625" y="3876"/>
                  <a:pt x="3625" y="3876"/>
                  <a:pt x="3625" y="3876"/>
                </a:cubicBezTo>
                <a:cubicBezTo>
                  <a:pt x="3616" y="3859"/>
                  <a:pt x="3599" y="3868"/>
                  <a:pt x="3582" y="3876"/>
                </a:cubicBezTo>
                <a:cubicBezTo>
                  <a:pt x="3582" y="3868"/>
                  <a:pt x="3582" y="3868"/>
                  <a:pt x="3582" y="3868"/>
                </a:cubicBezTo>
                <a:cubicBezTo>
                  <a:pt x="3659" y="3800"/>
                  <a:pt x="3659" y="3800"/>
                  <a:pt x="3659" y="3800"/>
                </a:cubicBezTo>
                <a:cubicBezTo>
                  <a:pt x="3668" y="3808"/>
                  <a:pt x="3668" y="3808"/>
                  <a:pt x="3668" y="3808"/>
                </a:cubicBezTo>
                <a:cubicBezTo>
                  <a:pt x="3650" y="3825"/>
                  <a:pt x="3650" y="3834"/>
                  <a:pt x="3659" y="3842"/>
                </a:cubicBezTo>
                <a:cubicBezTo>
                  <a:pt x="3753" y="3945"/>
                  <a:pt x="3753" y="3945"/>
                  <a:pt x="3753" y="3945"/>
                </a:cubicBezTo>
                <a:cubicBezTo>
                  <a:pt x="3761" y="3962"/>
                  <a:pt x="3770" y="3962"/>
                  <a:pt x="3787" y="3945"/>
                </a:cubicBezTo>
                <a:lnTo>
                  <a:pt x="3795" y="3953"/>
                </a:lnTo>
                <a:close/>
                <a:moveTo>
                  <a:pt x="3395" y="4013"/>
                </a:moveTo>
                <a:cubicBezTo>
                  <a:pt x="3395" y="4013"/>
                  <a:pt x="3395" y="4013"/>
                  <a:pt x="3395" y="4013"/>
                </a:cubicBezTo>
                <a:cubicBezTo>
                  <a:pt x="3395" y="4013"/>
                  <a:pt x="3395" y="4013"/>
                  <a:pt x="3395" y="4013"/>
                </a:cubicBezTo>
                <a:cubicBezTo>
                  <a:pt x="3378" y="4030"/>
                  <a:pt x="3378" y="4038"/>
                  <a:pt x="3386" y="4047"/>
                </a:cubicBezTo>
                <a:cubicBezTo>
                  <a:pt x="3429" y="4141"/>
                  <a:pt x="3429" y="4141"/>
                  <a:pt x="3429" y="4141"/>
                </a:cubicBezTo>
                <a:cubicBezTo>
                  <a:pt x="3446" y="4183"/>
                  <a:pt x="3437" y="4209"/>
                  <a:pt x="3386" y="4234"/>
                </a:cubicBezTo>
                <a:cubicBezTo>
                  <a:pt x="3343" y="4251"/>
                  <a:pt x="3318" y="4251"/>
                  <a:pt x="3301" y="4217"/>
                </a:cubicBezTo>
                <a:cubicBezTo>
                  <a:pt x="3241" y="4115"/>
                  <a:pt x="3241" y="4115"/>
                  <a:pt x="3241" y="4115"/>
                </a:cubicBezTo>
                <a:cubicBezTo>
                  <a:pt x="3241" y="4098"/>
                  <a:pt x="3233" y="4098"/>
                  <a:pt x="3216" y="4106"/>
                </a:cubicBezTo>
                <a:cubicBezTo>
                  <a:pt x="3207" y="4098"/>
                  <a:pt x="3207" y="4098"/>
                  <a:pt x="3207" y="4098"/>
                </a:cubicBezTo>
                <a:cubicBezTo>
                  <a:pt x="3301" y="4055"/>
                  <a:pt x="3301" y="4055"/>
                  <a:pt x="3301" y="4055"/>
                </a:cubicBezTo>
                <a:cubicBezTo>
                  <a:pt x="3301" y="4064"/>
                  <a:pt x="3301" y="4064"/>
                  <a:pt x="3301" y="4064"/>
                </a:cubicBezTo>
                <a:cubicBezTo>
                  <a:pt x="3284" y="4072"/>
                  <a:pt x="3275" y="4081"/>
                  <a:pt x="3284" y="4098"/>
                </a:cubicBezTo>
                <a:cubicBezTo>
                  <a:pt x="3343" y="4200"/>
                  <a:pt x="3343" y="4200"/>
                  <a:pt x="3343" y="4200"/>
                </a:cubicBezTo>
                <a:cubicBezTo>
                  <a:pt x="3352" y="4226"/>
                  <a:pt x="3369" y="4226"/>
                  <a:pt x="3395" y="4217"/>
                </a:cubicBezTo>
                <a:cubicBezTo>
                  <a:pt x="3429" y="4200"/>
                  <a:pt x="3429" y="4183"/>
                  <a:pt x="3420" y="4149"/>
                </a:cubicBezTo>
                <a:cubicBezTo>
                  <a:pt x="3369" y="4055"/>
                  <a:pt x="3369" y="4055"/>
                  <a:pt x="3369" y="4055"/>
                </a:cubicBezTo>
                <a:cubicBezTo>
                  <a:pt x="3369" y="4047"/>
                  <a:pt x="3352" y="4038"/>
                  <a:pt x="3326" y="4047"/>
                </a:cubicBezTo>
                <a:cubicBezTo>
                  <a:pt x="3326" y="4038"/>
                  <a:pt x="3326" y="4038"/>
                  <a:pt x="3326" y="4038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446" y="3962"/>
                  <a:pt x="3446" y="3962"/>
                  <a:pt x="3446" y="3962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548" y="3936"/>
                  <a:pt x="3548" y="3936"/>
                  <a:pt x="3548" y="3936"/>
                </a:cubicBezTo>
                <a:cubicBezTo>
                  <a:pt x="3540" y="3919"/>
                  <a:pt x="3531" y="3919"/>
                  <a:pt x="3505" y="3936"/>
                </a:cubicBezTo>
                <a:cubicBezTo>
                  <a:pt x="3505" y="3928"/>
                  <a:pt x="3505" y="3928"/>
                  <a:pt x="3505" y="3928"/>
                </a:cubicBezTo>
                <a:cubicBezTo>
                  <a:pt x="3565" y="3885"/>
                  <a:pt x="3565" y="3885"/>
                  <a:pt x="3565" y="3885"/>
                </a:cubicBezTo>
                <a:cubicBezTo>
                  <a:pt x="3565" y="3893"/>
                  <a:pt x="3565" y="3893"/>
                  <a:pt x="3565" y="3893"/>
                </a:cubicBezTo>
                <a:cubicBezTo>
                  <a:pt x="3557" y="3902"/>
                  <a:pt x="3548" y="3919"/>
                  <a:pt x="3565" y="3928"/>
                </a:cubicBezTo>
                <a:cubicBezTo>
                  <a:pt x="3659" y="4055"/>
                  <a:pt x="3659" y="4055"/>
                  <a:pt x="3659" y="4055"/>
                </a:cubicBezTo>
                <a:cubicBezTo>
                  <a:pt x="3633" y="4072"/>
                  <a:pt x="3633" y="4072"/>
                  <a:pt x="3633" y="4072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531" y="4115"/>
                  <a:pt x="3531" y="4115"/>
                  <a:pt x="3531" y="4115"/>
                </a:cubicBezTo>
                <a:cubicBezTo>
                  <a:pt x="3531" y="4132"/>
                  <a:pt x="3548" y="4132"/>
                  <a:pt x="3565" y="4115"/>
                </a:cubicBezTo>
                <a:cubicBezTo>
                  <a:pt x="3574" y="4124"/>
                  <a:pt x="3574" y="4124"/>
                  <a:pt x="3574" y="4124"/>
                </a:cubicBezTo>
                <a:cubicBezTo>
                  <a:pt x="3505" y="4166"/>
                  <a:pt x="3505" y="4166"/>
                  <a:pt x="3505" y="4166"/>
                </a:cubicBezTo>
                <a:cubicBezTo>
                  <a:pt x="3505" y="4158"/>
                  <a:pt x="3505" y="4158"/>
                  <a:pt x="3505" y="4158"/>
                </a:cubicBezTo>
                <a:cubicBezTo>
                  <a:pt x="3523" y="4149"/>
                  <a:pt x="3523" y="4141"/>
                  <a:pt x="3514" y="4124"/>
                </a:cubicBezTo>
                <a:cubicBezTo>
                  <a:pt x="3429" y="4013"/>
                  <a:pt x="3429" y="4013"/>
                  <a:pt x="3429" y="4013"/>
                </a:cubicBezTo>
                <a:cubicBezTo>
                  <a:pt x="3429" y="4004"/>
                  <a:pt x="3412" y="4004"/>
                  <a:pt x="3395" y="4013"/>
                </a:cubicBezTo>
                <a:close/>
                <a:moveTo>
                  <a:pt x="3122" y="4132"/>
                </a:moveTo>
                <a:cubicBezTo>
                  <a:pt x="3147" y="4200"/>
                  <a:pt x="3147" y="4200"/>
                  <a:pt x="3147" y="4200"/>
                </a:cubicBezTo>
                <a:cubicBezTo>
                  <a:pt x="3139" y="4209"/>
                  <a:pt x="3139" y="4209"/>
                  <a:pt x="3139" y="4209"/>
                </a:cubicBezTo>
                <a:cubicBezTo>
                  <a:pt x="3113" y="4175"/>
                  <a:pt x="3079" y="4158"/>
                  <a:pt x="3054" y="4166"/>
                </a:cubicBezTo>
                <a:cubicBezTo>
                  <a:pt x="3019" y="4183"/>
                  <a:pt x="3019" y="4217"/>
                  <a:pt x="3036" y="4268"/>
                </a:cubicBezTo>
                <a:cubicBezTo>
                  <a:pt x="3054" y="4328"/>
                  <a:pt x="3088" y="4354"/>
                  <a:pt x="3122" y="4336"/>
                </a:cubicBezTo>
                <a:cubicBezTo>
                  <a:pt x="3156" y="4328"/>
                  <a:pt x="3173" y="4294"/>
                  <a:pt x="3156" y="4251"/>
                </a:cubicBezTo>
                <a:cubicBezTo>
                  <a:pt x="3173" y="4251"/>
                  <a:pt x="3173" y="4251"/>
                  <a:pt x="3173" y="4251"/>
                </a:cubicBezTo>
                <a:cubicBezTo>
                  <a:pt x="3190" y="4302"/>
                  <a:pt x="3173" y="4336"/>
                  <a:pt x="3122" y="4354"/>
                </a:cubicBezTo>
                <a:cubicBezTo>
                  <a:pt x="3054" y="4371"/>
                  <a:pt x="3011" y="4354"/>
                  <a:pt x="2985" y="4285"/>
                </a:cubicBezTo>
                <a:cubicBezTo>
                  <a:pt x="2968" y="4226"/>
                  <a:pt x="2994" y="4183"/>
                  <a:pt x="3045" y="4158"/>
                </a:cubicBezTo>
                <a:cubicBezTo>
                  <a:pt x="3062" y="4149"/>
                  <a:pt x="3088" y="4149"/>
                  <a:pt x="3105" y="4158"/>
                </a:cubicBezTo>
                <a:cubicBezTo>
                  <a:pt x="3113" y="4141"/>
                  <a:pt x="3113" y="4141"/>
                  <a:pt x="3113" y="4141"/>
                </a:cubicBezTo>
                <a:lnTo>
                  <a:pt x="3122" y="4132"/>
                </a:lnTo>
                <a:close/>
                <a:moveTo>
                  <a:pt x="2977" y="4396"/>
                </a:moveTo>
                <a:cubicBezTo>
                  <a:pt x="2874" y="4422"/>
                  <a:pt x="2874" y="4422"/>
                  <a:pt x="2874" y="4422"/>
                </a:cubicBezTo>
                <a:cubicBezTo>
                  <a:pt x="2866" y="4405"/>
                  <a:pt x="2866" y="4405"/>
                  <a:pt x="2866" y="4405"/>
                </a:cubicBezTo>
                <a:cubicBezTo>
                  <a:pt x="2891" y="4405"/>
                  <a:pt x="2900" y="4396"/>
                  <a:pt x="2891" y="4379"/>
                </a:cubicBezTo>
                <a:cubicBezTo>
                  <a:pt x="2857" y="4243"/>
                  <a:pt x="2857" y="4243"/>
                  <a:pt x="2857" y="4243"/>
                </a:cubicBezTo>
                <a:cubicBezTo>
                  <a:pt x="2857" y="4234"/>
                  <a:pt x="2849" y="4226"/>
                  <a:pt x="2832" y="4234"/>
                </a:cubicBezTo>
                <a:cubicBezTo>
                  <a:pt x="2823" y="4226"/>
                  <a:pt x="2823" y="4226"/>
                  <a:pt x="2823" y="4226"/>
                </a:cubicBezTo>
                <a:cubicBezTo>
                  <a:pt x="2934" y="4200"/>
                  <a:pt x="2934" y="4200"/>
                  <a:pt x="2934" y="4200"/>
                </a:cubicBezTo>
                <a:cubicBezTo>
                  <a:pt x="2934" y="4209"/>
                  <a:pt x="2934" y="4209"/>
                  <a:pt x="2934" y="4209"/>
                </a:cubicBezTo>
                <a:cubicBezTo>
                  <a:pt x="2909" y="4217"/>
                  <a:pt x="2909" y="4226"/>
                  <a:pt x="2909" y="4234"/>
                </a:cubicBezTo>
                <a:cubicBezTo>
                  <a:pt x="2943" y="4371"/>
                  <a:pt x="2943" y="4371"/>
                  <a:pt x="2943" y="4371"/>
                </a:cubicBezTo>
                <a:cubicBezTo>
                  <a:pt x="2943" y="4388"/>
                  <a:pt x="2951" y="4388"/>
                  <a:pt x="2977" y="4388"/>
                </a:cubicBezTo>
                <a:lnTo>
                  <a:pt x="2977" y="4396"/>
                </a:lnTo>
                <a:close/>
                <a:moveTo>
                  <a:pt x="2602" y="4268"/>
                </a:moveTo>
                <a:cubicBezTo>
                  <a:pt x="2602" y="4260"/>
                  <a:pt x="2602" y="4260"/>
                  <a:pt x="2602" y="4260"/>
                </a:cubicBezTo>
                <a:cubicBezTo>
                  <a:pt x="2670" y="4251"/>
                  <a:pt x="2670" y="4251"/>
                  <a:pt x="2670" y="4251"/>
                </a:cubicBezTo>
                <a:cubicBezTo>
                  <a:pt x="2781" y="4371"/>
                  <a:pt x="2781" y="4371"/>
                  <a:pt x="2781" y="4371"/>
                </a:cubicBezTo>
                <a:cubicBezTo>
                  <a:pt x="2789" y="4371"/>
                  <a:pt x="2789" y="4371"/>
                  <a:pt x="2789" y="4371"/>
                </a:cubicBezTo>
                <a:cubicBezTo>
                  <a:pt x="2772" y="4268"/>
                  <a:pt x="2772" y="4268"/>
                  <a:pt x="2772" y="4268"/>
                </a:cubicBezTo>
                <a:cubicBezTo>
                  <a:pt x="2772" y="4260"/>
                  <a:pt x="2764" y="4251"/>
                  <a:pt x="2738" y="4251"/>
                </a:cubicBezTo>
                <a:cubicBezTo>
                  <a:pt x="2738" y="4243"/>
                  <a:pt x="2738" y="4243"/>
                  <a:pt x="2738" y="4243"/>
                </a:cubicBezTo>
                <a:cubicBezTo>
                  <a:pt x="2806" y="4234"/>
                  <a:pt x="2806" y="4234"/>
                  <a:pt x="2806" y="4234"/>
                </a:cubicBezTo>
                <a:cubicBezTo>
                  <a:pt x="2815" y="4243"/>
                  <a:pt x="2815" y="4243"/>
                  <a:pt x="2815" y="4243"/>
                </a:cubicBezTo>
                <a:cubicBezTo>
                  <a:pt x="2789" y="4251"/>
                  <a:pt x="2789" y="4260"/>
                  <a:pt x="2789" y="4268"/>
                </a:cubicBezTo>
                <a:cubicBezTo>
                  <a:pt x="2806" y="4439"/>
                  <a:pt x="2806" y="4439"/>
                  <a:pt x="2806" y="4439"/>
                </a:cubicBezTo>
                <a:cubicBezTo>
                  <a:pt x="2781" y="4439"/>
                  <a:pt x="2781" y="4439"/>
                  <a:pt x="2781" y="4439"/>
                </a:cubicBezTo>
                <a:cubicBezTo>
                  <a:pt x="2653" y="4294"/>
                  <a:pt x="2653" y="4294"/>
                  <a:pt x="2653" y="4294"/>
                </a:cubicBezTo>
                <a:cubicBezTo>
                  <a:pt x="2653" y="4302"/>
                  <a:pt x="2653" y="4302"/>
                  <a:pt x="2653" y="4302"/>
                </a:cubicBezTo>
                <a:cubicBezTo>
                  <a:pt x="2661" y="4422"/>
                  <a:pt x="2661" y="4422"/>
                  <a:pt x="2661" y="4422"/>
                </a:cubicBezTo>
                <a:cubicBezTo>
                  <a:pt x="2661" y="4439"/>
                  <a:pt x="2678" y="4439"/>
                  <a:pt x="2704" y="4439"/>
                </a:cubicBezTo>
                <a:cubicBezTo>
                  <a:pt x="2704" y="4447"/>
                  <a:pt x="2704" y="4447"/>
                  <a:pt x="2704" y="4447"/>
                </a:cubicBezTo>
                <a:cubicBezTo>
                  <a:pt x="2627" y="4456"/>
                  <a:pt x="2627" y="4456"/>
                  <a:pt x="2627" y="4456"/>
                </a:cubicBezTo>
                <a:cubicBezTo>
                  <a:pt x="2627" y="4447"/>
                  <a:pt x="2627" y="4447"/>
                  <a:pt x="2627" y="4447"/>
                </a:cubicBezTo>
                <a:cubicBezTo>
                  <a:pt x="2644" y="4447"/>
                  <a:pt x="2653" y="4439"/>
                  <a:pt x="2653" y="4422"/>
                </a:cubicBezTo>
                <a:cubicBezTo>
                  <a:pt x="2636" y="4285"/>
                  <a:pt x="2636" y="4285"/>
                  <a:pt x="2636" y="4285"/>
                </a:cubicBezTo>
                <a:cubicBezTo>
                  <a:pt x="2636" y="4268"/>
                  <a:pt x="2619" y="4268"/>
                  <a:pt x="2602" y="4268"/>
                </a:cubicBezTo>
                <a:close/>
                <a:moveTo>
                  <a:pt x="2439" y="4354"/>
                </a:moveTo>
                <a:cubicBezTo>
                  <a:pt x="2508" y="4354"/>
                  <a:pt x="2508" y="4354"/>
                  <a:pt x="2508" y="4354"/>
                </a:cubicBezTo>
                <a:cubicBezTo>
                  <a:pt x="2508" y="4294"/>
                  <a:pt x="2508" y="4294"/>
                  <a:pt x="2508" y="4294"/>
                </a:cubicBezTo>
                <a:cubicBezTo>
                  <a:pt x="2508" y="4277"/>
                  <a:pt x="2499" y="4277"/>
                  <a:pt x="2482" y="4277"/>
                </a:cubicBezTo>
                <a:cubicBezTo>
                  <a:pt x="2474" y="4260"/>
                  <a:pt x="2474" y="4260"/>
                  <a:pt x="2474" y="4260"/>
                </a:cubicBezTo>
                <a:cubicBezTo>
                  <a:pt x="2584" y="4260"/>
                  <a:pt x="2584" y="4260"/>
                  <a:pt x="2584" y="4260"/>
                </a:cubicBezTo>
                <a:cubicBezTo>
                  <a:pt x="2584" y="4268"/>
                  <a:pt x="2584" y="4268"/>
                  <a:pt x="2584" y="4268"/>
                </a:cubicBezTo>
                <a:cubicBezTo>
                  <a:pt x="2559" y="4268"/>
                  <a:pt x="2550" y="4277"/>
                  <a:pt x="2550" y="4294"/>
                </a:cubicBezTo>
                <a:cubicBezTo>
                  <a:pt x="2559" y="4430"/>
                  <a:pt x="2559" y="4430"/>
                  <a:pt x="2559" y="4430"/>
                </a:cubicBezTo>
                <a:cubicBezTo>
                  <a:pt x="2559" y="4447"/>
                  <a:pt x="2567" y="4447"/>
                  <a:pt x="2593" y="4447"/>
                </a:cubicBezTo>
                <a:cubicBezTo>
                  <a:pt x="2593" y="4456"/>
                  <a:pt x="2593" y="4456"/>
                  <a:pt x="2593" y="4456"/>
                </a:cubicBezTo>
                <a:cubicBezTo>
                  <a:pt x="2491" y="4464"/>
                  <a:pt x="2491" y="4464"/>
                  <a:pt x="2491" y="4464"/>
                </a:cubicBezTo>
                <a:cubicBezTo>
                  <a:pt x="2491" y="4456"/>
                  <a:pt x="2491" y="4456"/>
                  <a:pt x="2491" y="4456"/>
                </a:cubicBezTo>
                <a:cubicBezTo>
                  <a:pt x="2508" y="4456"/>
                  <a:pt x="2516" y="4447"/>
                  <a:pt x="2508" y="4430"/>
                </a:cubicBezTo>
                <a:cubicBezTo>
                  <a:pt x="2508" y="4362"/>
                  <a:pt x="2508" y="4362"/>
                  <a:pt x="2508" y="4362"/>
                </a:cubicBezTo>
                <a:cubicBezTo>
                  <a:pt x="2439" y="4371"/>
                  <a:pt x="2439" y="4371"/>
                  <a:pt x="2439" y="4371"/>
                </a:cubicBezTo>
                <a:cubicBezTo>
                  <a:pt x="2448" y="4439"/>
                  <a:pt x="2448" y="4439"/>
                  <a:pt x="2448" y="4439"/>
                </a:cubicBezTo>
                <a:cubicBezTo>
                  <a:pt x="2448" y="4447"/>
                  <a:pt x="2457" y="4456"/>
                  <a:pt x="2474" y="4456"/>
                </a:cubicBezTo>
                <a:cubicBezTo>
                  <a:pt x="2474" y="4464"/>
                  <a:pt x="2474" y="4464"/>
                  <a:pt x="2474" y="4464"/>
                </a:cubicBezTo>
                <a:cubicBezTo>
                  <a:pt x="2371" y="4473"/>
                  <a:pt x="2371" y="4473"/>
                  <a:pt x="2371" y="4473"/>
                </a:cubicBezTo>
                <a:cubicBezTo>
                  <a:pt x="2371" y="4456"/>
                  <a:pt x="2371" y="4456"/>
                  <a:pt x="2371" y="4456"/>
                </a:cubicBezTo>
                <a:cubicBezTo>
                  <a:pt x="2388" y="4456"/>
                  <a:pt x="2397" y="4456"/>
                  <a:pt x="2397" y="4439"/>
                </a:cubicBezTo>
                <a:cubicBezTo>
                  <a:pt x="2388" y="4302"/>
                  <a:pt x="2388" y="4302"/>
                  <a:pt x="2388" y="4302"/>
                </a:cubicBezTo>
                <a:cubicBezTo>
                  <a:pt x="2388" y="4285"/>
                  <a:pt x="2380" y="4277"/>
                  <a:pt x="2363" y="4277"/>
                </a:cubicBezTo>
                <a:cubicBezTo>
                  <a:pt x="2363" y="4268"/>
                  <a:pt x="2363" y="4268"/>
                  <a:pt x="2363" y="4268"/>
                </a:cubicBezTo>
                <a:cubicBezTo>
                  <a:pt x="2465" y="4260"/>
                  <a:pt x="2465" y="4260"/>
                  <a:pt x="2465" y="4260"/>
                </a:cubicBezTo>
                <a:cubicBezTo>
                  <a:pt x="2465" y="4277"/>
                  <a:pt x="2465" y="4277"/>
                  <a:pt x="2465" y="4277"/>
                </a:cubicBezTo>
                <a:cubicBezTo>
                  <a:pt x="2448" y="4277"/>
                  <a:pt x="2439" y="4285"/>
                  <a:pt x="2439" y="4294"/>
                </a:cubicBezTo>
                <a:lnTo>
                  <a:pt x="2439" y="4354"/>
                </a:lnTo>
                <a:close/>
                <a:moveTo>
                  <a:pt x="2346" y="4268"/>
                </a:moveTo>
                <a:cubicBezTo>
                  <a:pt x="2337" y="4336"/>
                  <a:pt x="2337" y="4336"/>
                  <a:pt x="2337" y="4336"/>
                </a:cubicBezTo>
                <a:cubicBezTo>
                  <a:pt x="2329" y="4336"/>
                  <a:pt x="2329" y="4336"/>
                  <a:pt x="2329" y="4336"/>
                </a:cubicBezTo>
                <a:cubicBezTo>
                  <a:pt x="2312" y="4294"/>
                  <a:pt x="2295" y="4268"/>
                  <a:pt x="2269" y="4268"/>
                </a:cubicBezTo>
                <a:cubicBezTo>
                  <a:pt x="2235" y="4260"/>
                  <a:pt x="2209" y="4285"/>
                  <a:pt x="2201" y="4354"/>
                </a:cubicBezTo>
                <a:cubicBezTo>
                  <a:pt x="2201" y="4405"/>
                  <a:pt x="2209" y="4439"/>
                  <a:pt x="2252" y="4447"/>
                </a:cubicBezTo>
                <a:cubicBezTo>
                  <a:pt x="2295" y="4447"/>
                  <a:pt x="2312" y="4430"/>
                  <a:pt x="2320" y="4388"/>
                </a:cubicBezTo>
                <a:cubicBezTo>
                  <a:pt x="2337" y="4388"/>
                  <a:pt x="2337" y="4388"/>
                  <a:pt x="2337" y="4388"/>
                </a:cubicBezTo>
                <a:cubicBezTo>
                  <a:pt x="2329" y="4439"/>
                  <a:pt x="2295" y="4464"/>
                  <a:pt x="2243" y="4456"/>
                </a:cubicBezTo>
                <a:cubicBezTo>
                  <a:pt x="2175" y="4447"/>
                  <a:pt x="2150" y="4405"/>
                  <a:pt x="2150" y="4345"/>
                </a:cubicBezTo>
                <a:cubicBezTo>
                  <a:pt x="2167" y="4277"/>
                  <a:pt x="2201" y="4251"/>
                  <a:pt x="2269" y="4251"/>
                </a:cubicBezTo>
                <a:cubicBezTo>
                  <a:pt x="2286" y="4251"/>
                  <a:pt x="2303" y="4260"/>
                  <a:pt x="2320" y="4277"/>
                </a:cubicBezTo>
                <a:cubicBezTo>
                  <a:pt x="2337" y="4268"/>
                  <a:pt x="2337" y="4268"/>
                  <a:pt x="2337" y="4268"/>
                </a:cubicBezTo>
                <a:lnTo>
                  <a:pt x="2346" y="4268"/>
                </a:lnTo>
                <a:close/>
                <a:moveTo>
                  <a:pt x="2124" y="4234"/>
                </a:moveTo>
                <a:cubicBezTo>
                  <a:pt x="2115" y="4311"/>
                  <a:pt x="2115" y="4311"/>
                  <a:pt x="2115" y="4311"/>
                </a:cubicBezTo>
                <a:cubicBezTo>
                  <a:pt x="2098" y="4302"/>
                  <a:pt x="2098" y="4302"/>
                  <a:pt x="2098" y="4302"/>
                </a:cubicBezTo>
                <a:cubicBezTo>
                  <a:pt x="2098" y="4268"/>
                  <a:pt x="2081" y="4243"/>
                  <a:pt x="2047" y="4234"/>
                </a:cubicBezTo>
                <a:cubicBezTo>
                  <a:pt x="2030" y="4226"/>
                  <a:pt x="2022" y="4234"/>
                  <a:pt x="2022" y="4243"/>
                </a:cubicBezTo>
                <a:cubicBezTo>
                  <a:pt x="2005" y="4302"/>
                  <a:pt x="2005" y="4302"/>
                  <a:pt x="2005" y="4302"/>
                </a:cubicBezTo>
                <a:cubicBezTo>
                  <a:pt x="2030" y="4311"/>
                  <a:pt x="2047" y="4302"/>
                  <a:pt x="2056" y="4277"/>
                </a:cubicBezTo>
                <a:cubicBezTo>
                  <a:pt x="2073" y="4277"/>
                  <a:pt x="2073" y="4277"/>
                  <a:pt x="2073" y="4277"/>
                </a:cubicBezTo>
                <a:cubicBezTo>
                  <a:pt x="2047" y="4362"/>
                  <a:pt x="2047" y="4362"/>
                  <a:pt x="2047" y="4362"/>
                </a:cubicBezTo>
                <a:cubicBezTo>
                  <a:pt x="2039" y="4354"/>
                  <a:pt x="2039" y="4354"/>
                  <a:pt x="2039" y="4354"/>
                </a:cubicBezTo>
                <a:cubicBezTo>
                  <a:pt x="2039" y="4328"/>
                  <a:pt x="2030" y="4319"/>
                  <a:pt x="2005" y="4311"/>
                </a:cubicBezTo>
                <a:cubicBezTo>
                  <a:pt x="1987" y="4379"/>
                  <a:pt x="1987" y="4379"/>
                  <a:pt x="1987" y="4379"/>
                </a:cubicBezTo>
                <a:cubicBezTo>
                  <a:pt x="1979" y="4388"/>
                  <a:pt x="1987" y="4396"/>
                  <a:pt x="2005" y="4405"/>
                </a:cubicBezTo>
                <a:cubicBezTo>
                  <a:pt x="2039" y="4413"/>
                  <a:pt x="2073" y="4396"/>
                  <a:pt x="2090" y="4362"/>
                </a:cubicBezTo>
                <a:cubicBezTo>
                  <a:pt x="2107" y="4362"/>
                  <a:pt x="2107" y="4362"/>
                  <a:pt x="2107" y="4362"/>
                </a:cubicBezTo>
                <a:cubicBezTo>
                  <a:pt x="2081" y="4439"/>
                  <a:pt x="2081" y="4439"/>
                  <a:pt x="2081" y="4439"/>
                </a:cubicBezTo>
                <a:cubicBezTo>
                  <a:pt x="1902" y="4388"/>
                  <a:pt x="1902" y="4388"/>
                  <a:pt x="1902" y="4388"/>
                </a:cubicBezTo>
                <a:cubicBezTo>
                  <a:pt x="1902" y="4379"/>
                  <a:pt x="1902" y="4379"/>
                  <a:pt x="1902" y="4379"/>
                </a:cubicBezTo>
                <a:cubicBezTo>
                  <a:pt x="1928" y="4388"/>
                  <a:pt x="1936" y="4379"/>
                  <a:pt x="1936" y="4371"/>
                </a:cubicBezTo>
                <a:cubicBezTo>
                  <a:pt x="1970" y="4234"/>
                  <a:pt x="1970" y="4234"/>
                  <a:pt x="1970" y="4234"/>
                </a:cubicBezTo>
                <a:cubicBezTo>
                  <a:pt x="1979" y="4217"/>
                  <a:pt x="1970" y="4209"/>
                  <a:pt x="1945" y="4209"/>
                </a:cubicBezTo>
                <a:cubicBezTo>
                  <a:pt x="1953" y="4192"/>
                  <a:pt x="1953" y="4192"/>
                  <a:pt x="1953" y="4192"/>
                </a:cubicBezTo>
                <a:lnTo>
                  <a:pt x="2124" y="4234"/>
                </a:lnTo>
                <a:close/>
                <a:moveTo>
                  <a:pt x="1757" y="4132"/>
                </a:moveTo>
                <a:cubicBezTo>
                  <a:pt x="1936" y="4192"/>
                  <a:pt x="1936" y="4192"/>
                  <a:pt x="1936" y="4192"/>
                </a:cubicBezTo>
                <a:cubicBezTo>
                  <a:pt x="1911" y="4260"/>
                  <a:pt x="1911" y="4260"/>
                  <a:pt x="1911" y="4260"/>
                </a:cubicBezTo>
                <a:cubicBezTo>
                  <a:pt x="1902" y="4260"/>
                  <a:pt x="1902" y="4260"/>
                  <a:pt x="1902" y="4260"/>
                </a:cubicBezTo>
                <a:cubicBezTo>
                  <a:pt x="1902" y="4217"/>
                  <a:pt x="1894" y="4192"/>
                  <a:pt x="1860" y="4183"/>
                </a:cubicBezTo>
                <a:cubicBezTo>
                  <a:pt x="1808" y="4336"/>
                  <a:pt x="1808" y="4336"/>
                  <a:pt x="1808" y="4336"/>
                </a:cubicBezTo>
                <a:cubicBezTo>
                  <a:pt x="1808" y="4345"/>
                  <a:pt x="1817" y="4354"/>
                  <a:pt x="1834" y="4362"/>
                </a:cubicBezTo>
                <a:cubicBezTo>
                  <a:pt x="1834" y="4371"/>
                  <a:pt x="1834" y="4371"/>
                  <a:pt x="1834" y="4371"/>
                </a:cubicBezTo>
                <a:cubicBezTo>
                  <a:pt x="1723" y="4336"/>
                  <a:pt x="1723" y="4336"/>
                  <a:pt x="1723" y="4336"/>
                </a:cubicBezTo>
                <a:cubicBezTo>
                  <a:pt x="1732" y="4328"/>
                  <a:pt x="1732" y="4328"/>
                  <a:pt x="1732" y="4328"/>
                </a:cubicBezTo>
                <a:cubicBezTo>
                  <a:pt x="1749" y="4336"/>
                  <a:pt x="1766" y="4328"/>
                  <a:pt x="1766" y="4319"/>
                </a:cubicBezTo>
                <a:cubicBezTo>
                  <a:pt x="1817" y="4166"/>
                  <a:pt x="1817" y="4166"/>
                  <a:pt x="1817" y="4166"/>
                </a:cubicBezTo>
                <a:cubicBezTo>
                  <a:pt x="1791" y="4158"/>
                  <a:pt x="1766" y="4175"/>
                  <a:pt x="1740" y="4200"/>
                </a:cubicBezTo>
                <a:cubicBezTo>
                  <a:pt x="1732" y="4200"/>
                  <a:pt x="1732" y="4200"/>
                  <a:pt x="1732" y="4200"/>
                </a:cubicBezTo>
                <a:lnTo>
                  <a:pt x="1757" y="4132"/>
                </a:lnTo>
                <a:close/>
                <a:moveTo>
                  <a:pt x="1570" y="4064"/>
                </a:moveTo>
                <a:cubicBezTo>
                  <a:pt x="1578" y="4047"/>
                  <a:pt x="1578" y="4047"/>
                  <a:pt x="1578" y="4047"/>
                </a:cubicBezTo>
                <a:cubicBezTo>
                  <a:pt x="1663" y="4089"/>
                  <a:pt x="1663" y="4089"/>
                  <a:pt x="1663" y="4089"/>
                </a:cubicBezTo>
                <a:cubicBezTo>
                  <a:pt x="1655" y="4098"/>
                  <a:pt x="1655" y="4098"/>
                  <a:pt x="1655" y="4098"/>
                </a:cubicBezTo>
                <a:cubicBezTo>
                  <a:pt x="1646" y="4089"/>
                  <a:pt x="1638" y="4089"/>
                  <a:pt x="1638" y="4098"/>
                </a:cubicBezTo>
                <a:cubicBezTo>
                  <a:pt x="1629" y="4098"/>
                  <a:pt x="1629" y="4106"/>
                  <a:pt x="1629" y="4115"/>
                </a:cubicBezTo>
                <a:cubicBezTo>
                  <a:pt x="1629" y="4115"/>
                  <a:pt x="1629" y="4115"/>
                  <a:pt x="1629" y="4115"/>
                </a:cubicBezTo>
                <a:cubicBezTo>
                  <a:pt x="1638" y="4183"/>
                  <a:pt x="1638" y="4183"/>
                  <a:pt x="1638" y="4183"/>
                </a:cubicBezTo>
                <a:cubicBezTo>
                  <a:pt x="1689" y="4141"/>
                  <a:pt x="1689" y="4141"/>
                  <a:pt x="1689" y="4141"/>
                </a:cubicBezTo>
                <a:cubicBezTo>
                  <a:pt x="1698" y="4132"/>
                  <a:pt x="1698" y="4132"/>
                  <a:pt x="1698" y="4132"/>
                </a:cubicBezTo>
                <a:cubicBezTo>
                  <a:pt x="1698" y="4124"/>
                  <a:pt x="1689" y="4115"/>
                  <a:pt x="1680" y="4106"/>
                </a:cubicBezTo>
                <a:cubicBezTo>
                  <a:pt x="1680" y="4098"/>
                  <a:pt x="1680" y="4098"/>
                  <a:pt x="1680" y="4098"/>
                </a:cubicBezTo>
                <a:cubicBezTo>
                  <a:pt x="1749" y="4124"/>
                  <a:pt x="1749" y="4124"/>
                  <a:pt x="1749" y="4124"/>
                </a:cubicBezTo>
                <a:cubicBezTo>
                  <a:pt x="1749" y="4141"/>
                  <a:pt x="1749" y="4141"/>
                  <a:pt x="1749" y="4141"/>
                </a:cubicBezTo>
                <a:cubicBezTo>
                  <a:pt x="1732" y="4132"/>
                  <a:pt x="1715" y="4132"/>
                  <a:pt x="1706" y="4141"/>
                </a:cubicBezTo>
                <a:cubicBezTo>
                  <a:pt x="1638" y="4209"/>
                  <a:pt x="1638" y="4209"/>
                  <a:pt x="1638" y="4209"/>
                </a:cubicBezTo>
                <a:cubicBezTo>
                  <a:pt x="1612" y="4251"/>
                  <a:pt x="1612" y="4251"/>
                  <a:pt x="1612" y="4251"/>
                </a:cubicBezTo>
                <a:cubicBezTo>
                  <a:pt x="1604" y="4268"/>
                  <a:pt x="1612" y="4277"/>
                  <a:pt x="1638" y="4285"/>
                </a:cubicBezTo>
                <a:cubicBezTo>
                  <a:pt x="1629" y="4294"/>
                  <a:pt x="1629" y="4294"/>
                  <a:pt x="1629" y="4294"/>
                </a:cubicBezTo>
                <a:cubicBezTo>
                  <a:pt x="1527" y="4251"/>
                  <a:pt x="1527" y="4251"/>
                  <a:pt x="1527" y="4251"/>
                </a:cubicBezTo>
                <a:cubicBezTo>
                  <a:pt x="1536" y="4234"/>
                  <a:pt x="1536" y="4234"/>
                  <a:pt x="1536" y="4234"/>
                </a:cubicBezTo>
                <a:cubicBezTo>
                  <a:pt x="1553" y="4251"/>
                  <a:pt x="1570" y="4251"/>
                  <a:pt x="1570" y="4234"/>
                </a:cubicBezTo>
                <a:cubicBezTo>
                  <a:pt x="1595" y="4183"/>
                  <a:pt x="1595" y="4183"/>
                  <a:pt x="1595" y="4183"/>
                </a:cubicBezTo>
                <a:cubicBezTo>
                  <a:pt x="1587" y="4106"/>
                  <a:pt x="1587" y="4106"/>
                  <a:pt x="1587" y="4106"/>
                </a:cubicBezTo>
                <a:cubicBezTo>
                  <a:pt x="1587" y="4081"/>
                  <a:pt x="1578" y="4064"/>
                  <a:pt x="1570" y="4064"/>
                </a:cubicBezTo>
                <a:close/>
                <a:moveTo>
                  <a:pt x="1459" y="4217"/>
                </a:moveTo>
                <a:cubicBezTo>
                  <a:pt x="1322" y="4132"/>
                  <a:pt x="1322" y="4132"/>
                  <a:pt x="1322" y="4132"/>
                </a:cubicBezTo>
                <a:cubicBezTo>
                  <a:pt x="1322" y="4115"/>
                  <a:pt x="1322" y="4115"/>
                  <a:pt x="1322" y="4115"/>
                </a:cubicBezTo>
                <a:cubicBezTo>
                  <a:pt x="1339" y="4132"/>
                  <a:pt x="1356" y="4132"/>
                  <a:pt x="1356" y="4115"/>
                </a:cubicBezTo>
                <a:cubicBezTo>
                  <a:pt x="1433" y="3996"/>
                  <a:pt x="1433" y="3996"/>
                  <a:pt x="1433" y="3996"/>
                </a:cubicBezTo>
                <a:cubicBezTo>
                  <a:pt x="1442" y="3987"/>
                  <a:pt x="1433" y="3979"/>
                  <a:pt x="1416" y="3962"/>
                </a:cubicBezTo>
                <a:cubicBezTo>
                  <a:pt x="1425" y="3953"/>
                  <a:pt x="1425" y="3953"/>
                  <a:pt x="1425" y="3953"/>
                </a:cubicBezTo>
                <a:cubicBezTo>
                  <a:pt x="1510" y="4013"/>
                  <a:pt x="1510" y="4013"/>
                  <a:pt x="1510" y="4013"/>
                </a:cubicBezTo>
                <a:cubicBezTo>
                  <a:pt x="1510" y="4021"/>
                  <a:pt x="1510" y="4021"/>
                  <a:pt x="1510" y="4021"/>
                </a:cubicBezTo>
                <a:cubicBezTo>
                  <a:pt x="1493" y="4013"/>
                  <a:pt x="1476" y="4013"/>
                  <a:pt x="1476" y="4021"/>
                </a:cubicBezTo>
                <a:cubicBezTo>
                  <a:pt x="1399" y="4141"/>
                  <a:pt x="1399" y="4141"/>
                  <a:pt x="1399" y="4141"/>
                </a:cubicBezTo>
                <a:cubicBezTo>
                  <a:pt x="1391" y="4149"/>
                  <a:pt x="1399" y="4158"/>
                  <a:pt x="1408" y="4166"/>
                </a:cubicBezTo>
                <a:cubicBezTo>
                  <a:pt x="1433" y="4183"/>
                  <a:pt x="1467" y="4175"/>
                  <a:pt x="1493" y="4141"/>
                </a:cubicBezTo>
                <a:cubicBezTo>
                  <a:pt x="1501" y="4149"/>
                  <a:pt x="1501" y="4149"/>
                  <a:pt x="1501" y="4149"/>
                </a:cubicBezTo>
                <a:lnTo>
                  <a:pt x="1459" y="4217"/>
                </a:lnTo>
                <a:close/>
                <a:moveTo>
                  <a:pt x="1186" y="3902"/>
                </a:moveTo>
                <a:cubicBezTo>
                  <a:pt x="1228" y="3851"/>
                  <a:pt x="1280" y="3851"/>
                  <a:pt x="1331" y="3885"/>
                </a:cubicBezTo>
                <a:cubicBezTo>
                  <a:pt x="1373" y="3928"/>
                  <a:pt x="1382" y="3970"/>
                  <a:pt x="1348" y="4030"/>
                </a:cubicBezTo>
                <a:cubicBezTo>
                  <a:pt x="1305" y="4072"/>
                  <a:pt x="1254" y="4081"/>
                  <a:pt x="1203" y="4047"/>
                </a:cubicBezTo>
                <a:cubicBezTo>
                  <a:pt x="1160" y="4004"/>
                  <a:pt x="1152" y="3953"/>
                  <a:pt x="1186" y="3902"/>
                </a:cubicBezTo>
                <a:close/>
                <a:moveTo>
                  <a:pt x="1228" y="3936"/>
                </a:moveTo>
                <a:cubicBezTo>
                  <a:pt x="1194" y="3979"/>
                  <a:pt x="1186" y="4013"/>
                  <a:pt x="1211" y="4038"/>
                </a:cubicBezTo>
                <a:cubicBezTo>
                  <a:pt x="1237" y="4055"/>
                  <a:pt x="1263" y="4038"/>
                  <a:pt x="1305" y="3996"/>
                </a:cubicBezTo>
                <a:cubicBezTo>
                  <a:pt x="1339" y="3945"/>
                  <a:pt x="1348" y="3911"/>
                  <a:pt x="1322" y="3893"/>
                </a:cubicBezTo>
                <a:cubicBezTo>
                  <a:pt x="1297" y="3876"/>
                  <a:pt x="1263" y="3885"/>
                  <a:pt x="1228" y="3936"/>
                </a:cubicBezTo>
                <a:close/>
                <a:moveTo>
                  <a:pt x="1041" y="3902"/>
                </a:moveTo>
                <a:cubicBezTo>
                  <a:pt x="964" y="3825"/>
                  <a:pt x="964" y="3825"/>
                  <a:pt x="964" y="3825"/>
                </a:cubicBezTo>
                <a:cubicBezTo>
                  <a:pt x="973" y="3817"/>
                  <a:pt x="973" y="3817"/>
                  <a:pt x="973" y="3817"/>
                </a:cubicBezTo>
                <a:cubicBezTo>
                  <a:pt x="981" y="3834"/>
                  <a:pt x="998" y="3834"/>
                  <a:pt x="1007" y="3825"/>
                </a:cubicBezTo>
                <a:cubicBezTo>
                  <a:pt x="1101" y="3723"/>
                  <a:pt x="1101" y="3723"/>
                  <a:pt x="1101" y="3723"/>
                </a:cubicBezTo>
                <a:cubicBezTo>
                  <a:pt x="1109" y="3715"/>
                  <a:pt x="1109" y="3706"/>
                  <a:pt x="1092" y="3689"/>
                </a:cubicBezTo>
                <a:cubicBezTo>
                  <a:pt x="1101" y="3681"/>
                  <a:pt x="1101" y="3681"/>
                  <a:pt x="1101" y="3681"/>
                </a:cubicBezTo>
                <a:cubicBezTo>
                  <a:pt x="1177" y="3757"/>
                  <a:pt x="1177" y="3757"/>
                  <a:pt x="1177" y="3757"/>
                </a:cubicBezTo>
                <a:cubicBezTo>
                  <a:pt x="1211" y="3791"/>
                  <a:pt x="1211" y="3817"/>
                  <a:pt x="1194" y="3842"/>
                </a:cubicBezTo>
                <a:cubicBezTo>
                  <a:pt x="1169" y="3868"/>
                  <a:pt x="1135" y="3868"/>
                  <a:pt x="1101" y="3834"/>
                </a:cubicBezTo>
                <a:cubicBezTo>
                  <a:pt x="1084" y="3808"/>
                  <a:pt x="1084" y="3808"/>
                  <a:pt x="1084" y="3808"/>
                </a:cubicBezTo>
                <a:cubicBezTo>
                  <a:pt x="1041" y="3851"/>
                  <a:pt x="1041" y="3851"/>
                  <a:pt x="1041" y="3851"/>
                </a:cubicBezTo>
                <a:cubicBezTo>
                  <a:pt x="1024" y="3868"/>
                  <a:pt x="1032" y="3876"/>
                  <a:pt x="1049" y="3893"/>
                </a:cubicBezTo>
                <a:lnTo>
                  <a:pt x="1041" y="3902"/>
                </a:lnTo>
                <a:close/>
                <a:moveTo>
                  <a:pt x="1135" y="3757"/>
                </a:moveTo>
                <a:cubicBezTo>
                  <a:pt x="1092" y="3800"/>
                  <a:pt x="1092" y="3800"/>
                  <a:pt x="1092" y="3800"/>
                </a:cubicBezTo>
                <a:cubicBezTo>
                  <a:pt x="1101" y="3808"/>
                  <a:pt x="1101" y="3808"/>
                  <a:pt x="1101" y="3808"/>
                </a:cubicBezTo>
                <a:cubicBezTo>
                  <a:pt x="1118" y="3825"/>
                  <a:pt x="1135" y="3825"/>
                  <a:pt x="1152" y="3808"/>
                </a:cubicBezTo>
                <a:cubicBezTo>
                  <a:pt x="1169" y="3791"/>
                  <a:pt x="1177" y="3774"/>
                  <a:pt x="1160" y="3757"/>
                </a:cubicBezTo>
                <a:cubicBezTo>
                  <a:pt x="1152" y="3749"/>
                  <a:pt x="1143" y="3749"/>
                  <a:pt x="1135" y="3757"/>
                </a:cubicBezTo>
                <a:close/>
                <a:moveTo>
                  <a:pt x="913" y="3468"/>
                </a:moveTo>
                <a:cubicBezTo>
                  <a:pt x="921" y="3459"/>
                  <a:pt x="921" y="3459"/>
                  <a:pt x="921" y="3459"/>
                </a:cubicBezTo>
                <a:cubicBezTo>
                  <a:pt x="973" y="3519"/>
                  <a:pt x="973" y="3519"/>
                  <a:pt x="973" y="3519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1007" y="3612"/>
                  <a:pt x="1007" y="3612"/>
                  <a:pt x="1007" y="3612"/>
                </a:cubicBezTo>
                <a:cubicBezTo>
                  <a:pt x="1015" y="3612"/>
                  <a:pt x="1015" y="3595"/>
                  <a:pt x="998" y="3578"/>
                </a:cubicBezTo>
                <a:cubicBezTo>
                  <a:pt x="1007" y="3570"/>
                  <a:pt x="1007" y="3570"/>
                  <a:pt x="1007" y="3570"/>
                </a:cubicBezTo>
                <a:cubicBezTo>
                  <a:pt x="1058" y="3629"/>
                  <a:pt x="1058" y="3629"/>
                  <a:pt x="1058" y="3629"/>
                </a:cubicBezTo>
                <a:cubicBezTo>
                  <a:pt x="1049" y="3638"/>
                  <a:pt x="1049" y="3638"/>
                  <a:pt x="1049" y="3638"/>
                </a:cubicBezTo>
                <a:cubicBezTo>
                  <a:pt x="1032" y="3621"/>
                  <a:pt x="1024" y="3621"/>
                  <a:pt x="1015" y="3629"/>
                </a:cubicBezTo>
                <a:cubicBezTo>
                  <a:pt x="879" y="3732"/>
                  <a:pt x="879" y="3732"/>
                  <a:pt x="879" y="3732"/>
                </a:cubicBezTo>
                <a:cubicBezTo>
                  <a:pt x="862" y="3706"/>
                  <a:pt x="862" y="3706"/>
                  <a:pt x="862" y="3706"/>
                </a:cubicBezTo>
                <a:cubicBezTo>
                  <a:pt x="921" y="3527"/>
                  <a:pt x="921" y="3527"/>
                  <a:pt x="921" y="3527"/>
                </a:cubicBezTo>
                <a:cubicBezTo>
                  <a:pt x="913" y="3527"/>
                  <a:pt x="913" y="3527"/>
                  <a:pt x="913" y="3527"/>
                </a:cubicBezTo>
                <a:cubicBezTo>
                  <a:pt x="819" y="3604"/>
                  <a:pt x="819" y="3604"/>
                  <a:pt x="819" y="3604"/>
                </a:cubicBezTo>
                <a:cubicBezTo>
                  <a:pt x="802" y="3604"/>
                  <a:pt x="811" y="3621"/>
                  <a:pt x="828" y="3638"/>
                </a:cubicBezTo>
                <a:cubicBezTo>
                  <a:pt x="819" y="3646"/>
                  <a:pt x="819" y="3646"/>
                  <a:pt x="819" y="3646"/>
                </a:cubicBezTo>
                <a:cubicBezTo>
                  <a:pt x="768" y="3587"/>
                  <a:pt x="768" y="3587"/>
                  <a:pt x="768" y="3587"/>
                </a:cubicBezTo>
                <a:cubicBezTo>
                  <a:pt x="777" y="3578"/>
                  <a:pt x="777" y="3578"/>
                  <a:pt x="777" y="3578"/>
                </a:cubicBezTo>
                <a:cubicBezTo>
                  <a:pt x="785" y="3595"/>
                  <a:pt x="802" y="3595"/>
                  <a:pt x="811" y="3587"/>
                </a:cubicBezTo>
                <a:cubicBezTo>
                  <a:pt x="921" y="3502"/>
                  <a:pt x="921" y="3502"/>
                  <a:pt x="921" y="3502"/>
                </a:cubicBezTo>
                <a:cubicBezTo>
                  <a:pt x="930" y="3493"/>
                  <a:pt x="930" y="3485"/>
                  <a:pt x="913" y="3468"/>
                </a:cubicBezTo>
                <a:close/>
                <a:moveTo>
                  <a:pt x="683" y="3442"/>
                </a:moveTo>
                <a:cubicBezTo>
                  <a:pt x="640" y="3374"/>
                  <a:pt x="640" y="3374"/>
                  <a:pt x="640" y="3374"/>
                </a:cubicBezTo>
                <a:cubicBezTo>
                  <a:pt x="649" y="3365"/>
                  <a:pt x="649" y="3365"/>
                  <a:pt x="649" y="3365"/>
                </a:cubicBezTo>
                <a:cubicBezTo>
                  <a:pt x="657" y="3382"/>
                  <a:pt x="674" y="3382"/>
                  <a:pt x="700" y="3382"/>
                </a:cubicBezTo>
                <a:cubicBezTo>
                  <a:pt x="870" y="3357"/>
                  <a:pt x="870" y="3357"/>
                  <a:pt x="870" y="3357"/>
                </a:cubicBezTo>
                <a:cubicBezTo>
                  <a:pt x="879" y="3374"/>
                  <a:pt x="879" y="3374"/>
                  <a:pt x="879" y="3374"/>
                </a:cubicBezTo>
                <a:cubicBezTo>
                  <a:pt x="759" y="3527"/>
                  <a:pt x="759" y="3527"/>
                  <a:pt x="759" y="3527"/>
                </a:cubicBezTo>
                <a:cubicBezTo>
                  <a:pt x="751" y="3536"/>
                  <a:pt x="751" y="3544"/>
                  <a:pt x="759" y="3553"/>
                </a:cubicBezTo>
                <a:cubicBezTo>
                  <a:pt x="751" y="3561"/>
                  <a:pt x="751" y="3561"/>
                  <a:pt x="751" y="3561"/>
                </a:cubicBezTo>
                <a:cubicBezTo>
                  <a:pt x="700" y="3468"/>
                  <a:pt x="700" y="3468"/>
                  <a:pt x="700" y="3468"/>
                </a:cubicBezTo>
                <a:cubicBezTo>
                  <a:pt x="708" y="3468"/>
                  <a:pt x="708" y="3468"/>
                  <a:pt x="708" y="3468"/>
                </a:cubicBezTo>
                <a:cubicBezTo>
                  <a:pt x="708" y="3476"/>
                  <a:pt x="708" y="3476"/>
                  <a:pt x="708" y="3476"/>
                </a:cubicBezTo>
                <a:cubicBezTo>
                  <a:pt x="717" y="3485"/>
                  <a:pt x="725" y="3493"/>
                  <a:pt x="734" y="3485"/>
                </a:cubicBezTo>
                <a:cubicBezTo>
                  <a:pt x="734" y="3485"/>
                  <a:pt x="734" y="3485"/>
                  <a:pt x="734" y="3476"/>
                </a:cubicBezTo>
                <a:cubicBezTo>
                  <a:pt x="734" y="3485"/>
                  <a:pt x="734" y="3485"/>
                  <a:pt x="742" y="3476"/>
                </a:cubicBezTo>
                <a:cubicBezTo>
                  <a:pt x="759" y="3451"/>
                  <a:pt x="759" y="3451"/>
                  <a:pt x="759" y="3451"/>
                </a:cubicBezTo>
                <a:cubicBezTo>
                  <a:pt x="725" y="3391"/>
                  <a:pt x="725" y="3391"/>
                  <a:pt x="725" y="3391"/>
                </a:cubicBezTo>
                <a:cubicBezTo>
                  <a:pt x="700" y="3399"/>
                  <a:pt x="700" y="3399"/>
                  <a:pt x="700" y="3399"/>
                </a:cubicBezTo>
                <a:cubicBezTo>
                  <a:pt x="700" y="3399"/>
                  <a:pt x="691" y="3399"/>
                  <a:pt x="683" y="3399"/>
                </a:cubicBezTo>
                <a:cubicBezTo>
                  <a:pt x="674" y="3408"/>
                  <a:pt x="674" y="3416"/>
                  <a:pt x="683" y="3425"/>
                </a:cubicBezTo>
                <a:cubicBezTo>
                  <a:pt x="691" y="3433"/>
                  <a:pt x="691" y="3433"/>
                  <a:pt x="691" y="3433"/>
                </a:cubicBezTo>
                <a:lnTo>
                  <a:pt x="683" y="3442"/>
                </a:lnTo>
                <a:close/>
                <a:moveTo>
                  <a:pt x="768" y="3433"/>
                </a:moveTo>
                <a:cubicBezTo>
                  <a:pt x="811" y="3382"/>
                  <a:pt x="811" y="3382"/>
                  <a:pt x="811" y="3382"/>
                </a:cubicBezTo>
                <a:cubicBezTo>
                  <a:pt x="742" y="3391"/>
                  <a:pt x="742" y="3391"/>
                  <a:pt x="742" y="3391"/>
                </a:cubicBezTo>
                <a:lnTo>
                  <a:pt x="768" y="3433"/>
                </a:lnTo>
                <a:close/>
                <a:moveTo>
                  <a:pt x="717" y="3076"/>
                </a:moveTo>
                <a:cubicBezTo>
                  <a:pt x="725" y="3076"/>
                  <a:pt x="725" y="3076"/>
                  <a:pt x="725" y="3076"/>
                </a:cubicBezTo>
                <a:cubicBezTo>
                  <a:pt x="751" y="3135"/>
                  <a:pt x="751" y="3135"/>
                  <a:pt x="751" y="3135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759" y="3246"/>
                  <a:pt x="759" y="3246"/>
                  <a:pt x="759" y="3246"/>
                </a:cubicBezTo>
                <a:cubicBezTo>
                  <a:pt x="777" y="3238"/>
                  <a:pt x="777" y="3229"/>
                  <a:pt x="768" y="3203"/>
                </a:cubicBezTo>
                <a:cubicBezTo>
                  <a:pt x="785" y="3203"/>
                  <a:pt x="785" y="3203"/>
                  <a:pt x="785" y="3203"/>
                </a:cubicBezTo>
                <a:cubicBezTo>
                  <a:pt x="811" y="3263"/>
                  <a:pt x="811" y="3263"/>
                  <a:pt x="811" y="3263"/>
                </a:cubicBezTo>
                <a:cubicBezTo>
                  <a:pt x="802" y="3272"/>
                  <a:pt x="802" y="3272"/>
                  <a:pt x="802" y="3272"/>
                </a:cubicBezTo>
                <a:cubicBezTo>
                  <a:pt x="794" y="3255"/>
                  <a:pt x="785" y="3246"/>
                  <a:pt x="768" y="3255"/>
                </a:cubicBezTo>
                <a:cubicBezTo>
                  <a:pt x="614" y="3323"/>
                  <a:pt x="614" y="3323"/>
                  <a:pt x="614" y="3323"/>
                </a:cubicBezTo>
                <a:cubicBezTo>
                  <a:pt x="606" y="3297"/>
                  <a:pt x="606" y="3297"/>
                  <a:pt x="606" y="3297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589" y="3186"/>
                  <a:pt x="589" y="3186"/>
                  <a:pt x="589" y="3186"/>
                </a:cubicBezTo>
                <a:cubicBezTo>
                  <a:pt x="572" y="3186"/>
                  <a:pt x="572" y="3203"/>
                  <a:pt x="580" y="3221"/>
                </a:cubicBezTo>
                <a:cubicBezTo>
                  <a:pt x="572" y="3229"/>
                  <a:pt x="572" y="3229"/>
                  <a:pt x="572" y="3229"/>
                </a:cubicBezTo>
                <a:cubicBezTo>
                  <a:pt x="538" y="3152"/>
                  <a:pt x="538" y="3152"/>
                  <a:pt x="538" y="3152"/>
                </a:cubicBezTo>
                <a:cubicBezTo>
                  <a:pt x="555" y="3152"/>
                  <a:pt x="555" y="3152"/>
                  <a:pt x="555" y="3152"/>
                </a:cubicBezTo>
                <a:cubicBezTo>
                  <a:pt x="563" y="3169"/>
                  <a:pt x="572" y="3178"/>
                  <a:pt x="580" y="3169"/>
                </a:cubicBezTo>
                <a:cubicBezTo>
                  <a:pt x="708" y="3110"/>
                  <a:pt x="708" y="3110"/>
                  <a:pt x="708" y="3110"/>
                </a:cubicBezTo>
                <a:cubicBezTo>
                  <a:pt x="725" y="3110"/>
                  <a:pt x="725" y="3093"/>
                  <a:pt x="717" y="3076"/>
                </a:cubicBezTo>
                <a:close/>
                <a:moveTo>
                  <a:pt x="717" y="3050"/>
                </a:moveTo>
                <a:cubicBezTo>
                  <a:pt x="649" y="3076"/>
                  <a:pt x="649" y="3076"/>
                  <a:pt x="649" y="3076"/>
                </a:cubicBezTo>
                <a:cubicBezTo>
                  <a:pt x="640" y="3059"/>
                  <a:pt x="640" y="3059"/>
                  <a:pt x="640" y="3059"/>
                </a:cubicBezTo>
                <a:cubicBezTo>
                  <a:pt x="674" y="3042"/>
                  <a:pt x="691" y="3016"/>
                  <a:pt x="683" y="2982"/>
                </a:cubicBezTo>
                <a:cubicBezTo>
                  <a:pt x="674" y="2965"/>
                  <a:pt x="666" y="2956"/>
                  <a:pt x="657" y="2965"/>
                </a:cubicBezTo>
                <a:cubicBezTo>
                  <a:pt x="597" y="2973"/>
                  <a:pt x="597" y="2973"/>
                  <a:pt x="597" y="2973"/>
                </a:cubicBezTo>
                <a:cubicBezTo>
                  <a:pt x="606" y="2999"/>
                  <a:pt x="623" y="3016"/>
                  <a:pt x="649" y="3008"/>
                </a:cubicBezTo>
                <a:cubicBezTo>
                  <a:pt x="649" y="3025"/>
                  <a:pt x="649" y="3025"/>
                  <a:pt x="649" y="3025"/>
                </a:cubicBezTo>
                <a:cubicBezTo>
                  <a:pt x="572" y="3042"/>
                  <a:pt x="572" y="3042"/>
                  <a:pt x="572" y="3042"/>
                </a:cubicBezTo>
                <a:cubicBezTo>
                  <a:pt x="572" y="3033"/>
                  <a:pt x="572" y="3033"/>
                  <a:pt x="572" y="3033"/>
                </a:cubicBezTo>
                <a:cubicBezTo>
                  <a:pt x="589" y="3025"/>
                  <a:pt x="597" y="2999"/>
                  <a:pt x="589" y="2982"/>
                </a:cubicBezTo>
                <a:cubicBezTo>
                  <a:pt x="521" y="2999"/>
                  <a:pt x="521" y="2999"/>
                  <a:pt x="521" y="2999"/>
                </a:cubicBezTo>
                <a:cubicBezTo>
                  <a:pt x="512" y="2999"/>
                  <a:pt x="504" y="3008"/>
                  <a:pt x="512" y="3025"/>
                </a:cubicBezTo>
                <a:cubicBezTo>
                  <a:pt x="521" y="3059"/>
                  <a:pt x="546" y="3076"/>
                  <a:pt x="589" y="3076"/>
                </a:cubicBezTo>
                <a:cubicBezTo>
                  <a:pt x="597" y="3093"/>
                  <a:pt x="597" y="3093"/>
                  <a:pt x="597" y="3093"/>
                </a:cubicBezTo>
                <a:cubicBezTo>
                  <a:pt x="521" y="3110"/>
                  <a:pt x="521" y="3110"/>
                  <a:pt x="521" y="3110"/>
                </a:cubicBezTo>
                <a:cubicBezTo>
                  <a:pt x="469" y="2931"/>
                  <a:pt x="469" y="2931"/>
                  <a:pt x="469" y="2931"/>
                </a:cubicBezTo>
                <a:cubicBezTo>
                  <a:pt x="487" y="2931"/>
                  <a:pt x="487" y="2931"/>
                  <a:pt x="487" y="2931"/>
                </a:cubicBezTo>
                <a:cubicBezTo>
                  <a:pt x="487" y="2948"/>
                  <a:pt x="495" y="2956"/>
                  <a:pt x="512" y="2948"/>
                </a:cubicBezTo>
                <a:cubicBezTo>
                  <a:pt x="649" y="2914"/>
                  <a:pt x="649" y="2914"/>
                  <a:pt x="649" y="2914"/>
                </a:cubicBezTo>
                <a:cubicBezTo>
                  <a:pt x="657" y="2914"/>
                  <a:pt x="666" y="2897"/>
                  <a:pt x="657" y="2880"/>
                </a:cubicBezTo>
                <a:cubicBezTo>
                  <a:pt x="666" y="2880"/>
                  <a:pt x="666" y="2880"/>
                  <a:pt x="666" y="2880"/>
                </a:cubicBezTo>
                <a:lnTo>
                  <a:pt x="717" y="3050"/>
                </a:lnTo>
                <a:close/>
              </a:path>
            </a:pathLst>
          </a:custGeom>
          <a:solidFill>
            <a:srgbClr val="014F8E">
              <a:alpha val="3000"/>
            </a:srgb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E4A9BB-8D5E-4216-B030-8B7736713BAF}"/>
              </a:ext>
            </a:extLst>
          </p:cNvPr>
          <p:cNvGrpSpPr/>
          <p:nvPr userDrawn="1"/>
        </p:nvGrpSpPr>
        <p:grpSpPr>
          <a:xfrm>
            <a:off x="9818325" y="379089"/>
            <a:ext cx="1678350" cy="412813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28" name="íŝlîḍe">
              <a:extLst>
                <a:ext uri="{FF2B5EF4-FFF2-40B4-BE49-F238E27FC236}">
                  <a16:creationId xmlns:a16="http://schemas.microsoft.com/office/drawing/2014/main" id="{76083272-D490-4D4F-9AEA-F941D4F965BE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íṡļídê">
              <a:extLst>
                <a:ext uri="{FF2B5EF4-FFF2-40B4-BE49-F238E27FC236}">
                  <a16:creationId xmlns:a16="http://schemas.microsoft.com/office/drawing/2014/main" id="{7F07F0CD-CB75-4285-9924-CAF52674C452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í$ļîḍe">
              <a:extLst>
                <a:ext uri="{FF2B5EF4-FFF2-40B4-BE49-F238E27FC236}">
                  <a16:creationId xmlns:a16="http://schemas.microsoft.com/office/drawing/2014/main" id="{E90128A1-B633-4843-8A62-C849F9009539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1" name="ï$lïḋê">
              <a:extLst>
                <a:ext uri="{FF2B5EF4-FFF2-40B4-BE49-F238E27FC236}">
                  <a16:creationId xmlns:a16="http://schemas.microsoft.com/office/drawing/2014/main" id="{7D6CD058-3266-4551-8A24-EC8BE6746AD4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2" name="íṧlidé">
              <a:extLst>
                <a:ext uri="{FF2B5EF4-FFF2-40B4-BE49-F238E27FC236}">
                  <a16:creationId xmlns:a16="http://schemas.microsoft.com/office/drawing/2014/main" id="{45426591-C496-4632-A91B-E1AF5CED2625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Sḷíḋé">
              <a:extLst>
                <a:ext uri="{FF2B5EF4-FFF2-40B4-BE49-F238E27FC236}">
                  <a16:creationId xmlns:a16="http://schemas.microsoft.com/office/drawing/2014/main" id="{00AA85FF-79B1-4304-8692-38E4FEA84CD7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ṣlîḍé">
              <a:extLst>
                <a:ext uri="{FF2B5EF4-FFF2-40B4-BE49-F238E27FC236}">
                  <a16:creationId xmlns:a16="http://schemas.microsoft.com/office/drawing/2014/main" id="{C3AB9627-24B5-4DEA-B9B9-EEAAB4546C25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íṧļidé">
              <a:extLst>
                <a:ext uri="{FF2B5EF4-FFF2-40B4-BE49-F238E27FC236}">
                  <a16:creationId xmlns:a16="http://schemas.microsoft.com/office/drawing/2014/main" id="{39CAED77-046D-49BD-A881-8CF93AE6B81C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BA94DF50-1A2E-452A-BB10-8E58329E9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4917"/>
            <a:ext cx="9305200" cy="54864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论文答辩结论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3DC123-4A98-4BBC-AC1A-7B1715CAF46C}"/>
              </a:ext>
            </a:extLst>
          </p:cNvPr>
          <p:cNvSpPr/>
          <p:nvPr userDrawn="1"/>
        </p:nvSpPr>
        <p:spPr>
          <a:xfrm>
            <a:off x="0" y="370088"/>
            <a:ext cx="342614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2980E25-3B8C-42BC-830C-4A2DEDE7234C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871448"/>
            <a:ext cx="108013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E6220F-ACDE-4343-A45D-A2CD348CAE01}"/>
              </a:ext>
            </a:extLst>
          </p:cNvPr>
          <p:cNvSpPr/>
          <p:nvPr userDrawn="1"/>
        </p:nvSpPr>
        <p:spPr>
          <a:xfrm>
            <a:off x="419820" y="370088"/>
            <a:ext cx="128763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2EA2958-29E9-4B6C-9E20-588E16CF2938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6479197"/>
            <a:ext cx="108013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B2F3919-A68A-4B05-A1E1-5A70D43E1041}"/>
              </a:ext>
            </a:extLst>
          </p:cNvPr>
          <p:cNvSpPr txBox="1"/>
          <p:nvPr userDrawn="1"/>
        </p:nvSpPr>
        <p:spPr>
          <a:xfrm>
            <a:off x="614278" y="6468889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7333EB-51C0-43D6-BE56-28AF7A619BBC}"/>
              </a:ext>
            </a:extLst>
          </p:cNvPr>
          <p:cNvSpPr txBox="1"/>
          <p:nvPr userDrawn="1"/>
        </p:nvSpPr>
        <p:spPr>
          <a:xfrm>
            <a:off x="9938278" y="6444183"/>
            <a:ext cx="1553589" cy="3140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www.hpu.edu.cn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5470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论文答辩结论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285B0CB8-DB6D-4D64-946F-0622A88232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25" y="1334549"/>
            <a:ext cx="2379663" cy="49090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íŝlîḍe">
            <a:extLst>
              <a:ext uri="{FF2B5EF4-FFF2-40B4-BE49-F238E27FC236}">
                <a16:creationId xmlns:a16="http://schemas.microsoft.com/office/drawing/2014/main" id="{52424C1A-7E10-4896-9931-03F46B4CEEDD}"/>
              </a:ext>
            </a:extLst>
          </p:cNvPr>
          <p:cNvSpPr/>
          <p:nvPr userDrawn="1"/>
        </p:nvSpPr>
        <p:spPr bwMode="auto">
          <a:xfrm>
            <a:off x="6378697" y="-109959"/>
            <a:ext cx="7077600" cy="7077918"/>
          </a:xfrm>
          <a:custGeom>
            <a:avLst/>
            <a:gdLst>
              <a:gd name="T0" fmla="*/ 546 w 4879"/>
              <a:gd name="T1" fmla="*/ 2803 h 4873"/>
              <a:gd name="T2" fmla="*/ 4256 w 4879"/>
              <a:gd name="T3" fmla="*/ 1823 h 4873"/>
              <a:gd name="T4" fmla="*/ 4034 w 4879"/>
              <a:gd name="T5" fmla="*/ 1806 h 4873"/>
              <a:gd name="T6" fmla="*/ 4077 w 4879"/>
              <a:gd name="T7" fmla="*/ 1985 h 4873"/>
              <a:gd name="T8" fmla="*/ 4520 w 4879"/>
              <a:gd name="T9" fmla="*/ 1977 h 4873"/>
              <a:gd name="T10" fmla="*/ 4299 w 4879"/>
              <a:gd name="T11" fmla="*/ 1951 h 4873"/>
              <a:gd name="T12" fmla="*/ 4427 w 4879"/>
              <a:gd name="T13" fmla="*/ 2079 h 4873"/>
              <a:gd name="T14" fmla="*/ 3957 w 4879"/>
              <a:gd name="T15" fmla="*/ 1125 h 4873"/>
              <a:gd name="T16" fmla="*/ 3548 w 4879"/>
              <a:gd name="T17" fmla="*/ 1040 h 4873"/>
              <a:gd name="T18" fmla="*/ 2951 w 4879"/>
              <a:gd name="T19" fmla="*/ 537 h 4873"/>
              <a:gd name="T20" fmla="*/ 1902 w 4879"/>
              <a:gd name="T21" fmla="*/ 588 h 4873"/>
              <a:gd name="T22" fmla="*/ 1843 w 4879"/>
              <a:gd name="T23" fmla="*/ 793 h 4873"/>
              <a:gd name="T24" fmla="*/ 2047 w 4879"/>
              <a:gd name="T25" fmla="*/ 733 h 4873"/>
              <a:gd name="T26" fmla="*/ 1979 w 4879"/>
              <a:gd name="T27" fmla="*/ 460 h 4873"/>
              <a:gd name="T28" fmla="*/ 1101 w 4879"/>
              <a:gd name="T29" fmla="*/ 1082 h 4873"/>
              <a:gd name="T30" fmla="*/ 1135 w 4879"/>
              <a:gd name="T31" fmla="*/ 1065 h 4873"/>
              <a:gd name="T32" fmla="*/ 1194 w 4879"/>
              <a:gd name="T33" fmla="*/ 980 h 4873"/>
              <a:gd name="T34" fmla="*/ 1058 w 4879"/>
              <a:gd name="T35" fmla="*/ 1040 h 4873"/>
              <a:gd name="T36" fmla="*/ 879 w 4879"/>
              <a:gd name="T37" fmla="*/ 1951 h 4873"/>
              <a:gd name="T38" fmla="*/ 614 w 4879"/>
              <a:gd name="T39" fmla="*/ 1892 h 4873"/>
              <a:gd name="T40" fmla="*/ 427 w 4879"/>
              <a:gd name="T41" fmla="*/ 1653 h 4873"/>
              <a:gd name="T42" fmla="*/ 589 w 4879"/>
              <a:gd name="T43" fmla="*/ 2070 h 4873"/>
              <a:gd name="T44" fmla="*/ 1638 w 4879"/>
              <a:gd name="T45" fmla="*/ 3433 h 4873"/>
              <a:gd name="T46" fmla="*/ 2457 w 4879"/>
              <a:gd name="T47" fmla="*/ 2675 h 4873"/>
              <a:gd name="T48" fmla="*/ 2857 w 4879"/>
              <a:gd name="T49" fmla="*/ 3391 h 4873"/>
              <a:gd name="T50" fmla="*/ 3156 w 4879"/>
              <a:gd name="T51" fmla="*/ 3348 h 4873"/>
              <a:gd name="T52" fmla="*/ 3343 w 4879"/>
              <a:gd name="T53" fmla="*/ 3476 h 4873"/>
              <a:gd name="T54" fmla="*/ 162 w 4879"/>
              <a:gd name="T55" fmla="*/ 2437 h 4873"/>
              <a:gd name="T56" fmla="*/ 4273 w 4879"/>
              <a:gd name="T57" fmla="*/ 2633 h 4873"/>
              <a:gd name="T58" fmla="*/ 4299 w 4879"/>
              <a:gd name="T59" fmla="*/ 2863 h 4873"/>
              <a:gd name="T60" fmla="*/ 4307 w 4879"/>
              <a:gd name="T61" fmla="*/ 3169 h 4873"/>
              <a:gd name="T62" fmla="*/ 4196 w 4879"/>
              <a:gd name="T63" fmla="*/ 3297 h 4873"/>
              <a:gd name="T64" fmla="*/ 4247 w 4879"/>
              <a:gd name="T65" fmla="*/ 3357 h 4873"/>
              <a:gd name="T66" fmla="*/ 4102 w 4879"/>
              <a:gd name="T67" fmla="*/ 3553 h 4873"/>
              <a:gd name="T68" fmla="*/ 4009 w 4879"/>
              <a:gd name="T69" fmla="*/ 3442 h 4873"/>
              <a:gd name="T70" fmla="*/ 4026 w 4879"/>
              <a:gd name="T71" fmla="*/ 3587 h 4873"/>
              <a:gd name="T72" fmla="*/ 3855 w 4879"/>
              <a:gd name="T73" fmla="*/ 3817 h 4873"/>
              <a:gd name="T74" fmla="*/ 3710 w 4879"/>
              <a:gd name="T75" fmla="*/ 3979 h 4873"/>
              <a:gd name="T76" fmla="*/ 3386 w 4879"/>
              <a:gd name="T77" fmla="*/ 4234 h 4873"/>
              <a:gd name="T78" fmla="*/ 3386 w 4879"/>
              <a:gd name="T79" fmla="*/ 4004 h 4873"/>
              <a:gd name="T80" fmla="*/ 3565 w 4879"/>
              <a:gd name="T81" fmla="*/ 4115 h 4873"/>
              <a:gd name="T82" fmla="*/ 3122 w 4879"/>
              <a:gd name="T83" fmla="*/ 4354 h 4873"/>
              <a:gd name="T84" fmla="*/ 2909 w 4879"/>
              <a:gd name="T85" fmla="*/ 4234 h 4873"/>
              <a:gd name="T86" fmla="*/ 2806 w 4879"/>
              <a:gd name="T87" fmla="*/ 4439 h 4873"/>
              <a:gd name="T88" fmla="*/ 2482 w 4879"/>
              <a:gd name="T89" fmla="*/ 4277 h 4873"/>
              <a:gd name="T90" fmla="*/ 2474 w 4879"/>
              <a:gd name="T91" fmla="*/ 4464 h 4873"/>
              <a:gd name="T92" fmla="*/ 2201 w 4879"/>
              <a:gd name="T93" fmla="*/ 4354 h 4873"/>
              <a:gd name="T94" fmla="*/ 2005 w 4879"/>
              <a:gd name="T95" fmla="*/ 4302 h 4873"/>
              <a:gd name="T96" fmla="*/ 1945 w 4879"/>
              <a:gd name="T97" fmla="*/ 4209 h 4873"/>
              <a:gd name="T98" fmla="*/ 1740 w 4879"/>
              <a:gd name="T99" fmla="*/ 4200 h 4873"/>
              <a:gd name="T100" fmla="*/ 1749 w 4879"/>
              <a:gd name="T101" fmla="*/ 4124 h 4873"/>
              <a:gd name="T102" fmla="*/ 1322 w 4879"/>
              <a:gd name="T103" fmla="*/ 4115 h 4873"/>
              <a:gd name="T104" fmla="*/ 1348 w 4879"/>
              <a:gd name="T105" fmla="*/ 4030 h 4873"/>
              <a:gd name="T106" fmla="*/ 1177 w 4879"/>
              <a:gd name="T107" fmla="*/ 3757 h 4873"/>
              <a:gd name="T108" fmla="*/ 973 w 4879"/>
              <a:gd name="T109" fmla="*/ 3519 h 4873"/>
              <a:gd name="T110" fmla="*/ 819 w 4879"/>
              <a:gd name="T111" fmla="*/ 3646 h 4873"/>
              <a:gd name="T112" fmla="*/ 700 w 4879"/>
              <a:gd name="T113" fmla="*/ 3468 h 4873"/>
              <a:gd name="T114" fmla="*/ 742 w 4879"/>
              <a:gd name="T115" fmla="*/ 3391 h 4873"/>
              <a:gd name="T116" fmla="*/ 700 w 4879"/>
              <a:gd name="T117" fmla="*/ 3135 h 4873"/>
              <a:gd name="T118" fmla="*/ 597 w 4879"/>
              <a:gd name="T119" fmla="*/ 2973 h 4873"/>
              <a:gd name="T120" fmla="*/ 657 w 4879"/>
              <a:gd name="T121" fmla="*/ 2880 h 4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879" h="4873">
                <a:moveTo>
                  <a:pt x="546" y="2735"/>
                </a:moveTo>
                <a:cubicBezTo>
                  <a:pt x="563" y="2803"/>
                  <a:pt x="563" y="2803"/>
                  <a:pt x="563" y="2803"/>
                </a:cubicBezTo>
                <a:cubicBezTo>
                  <a:pt x="614" y="2786"/>
                  <a:pt x="614" y="2786"/>
                  <a:pt x="614" y="2786"/>
                </a:cubicBezTo>
                <a:cubicBezTo>
                  <a:pt x="632" y="2786"/>
                  <a:pt x="640" y="2778"/>
                  <a:pt x="632" y="2760"/>
                </a:cubicBezTo>
                <a:cubicBezTo>
                  <a:pt x="640" y="2760"/>
                  <a:pt x="640" y="2760"/>
                  <a:pt x="640" y="2760"/>
                </a:cubicBezTo>
                <a:cubicBezTo>
                  <a:pt x="666" y="2863"/>
                  <a:pt x="666" y="2863"/>
                  <a:pt x="666" y="2863"/>
                </a:cubicBezTo>
                <a:cubicBezTo>
                  <a:pt x="649" y="2863"/>
                  <a:pt x="649" y="2863"/>
                  <a:pt x="649" y="2863"/>
                </a:cubicBezTo>
                <a:cubicBezTo>
                  <a:pt x="649" y="2846"/>
                  <a:pt x="640" y="2837"/>
                  <a:pt x="623" y="2837"/>
                </a:cubicBezTo>
                <a:cubicBezTo>
                  <a:pt x="487" y="2863"/>
                  <a:pt x="487" y="2863"/>
                  <a:pt x="487" y="2863"/>
                </a:cubicBezTo>
                <a:cubicBezTo>
                  <a:pt x="478" y="2863"/>
                  <a:pt x="469" y="2871"/>
                  <a:pt x="478" y="2897"/>
                </a:cubicBezTo>
                <a:cubicBezTo>
                  <a:pt x="461" y="2897"/>
                  <a:pt x="461" y="2897"/>
                  <a:pt x="461" y="2897"/>
                </a:cubicBezTo>
                <a:cubicBezTo>
                  <a:pt x="444" y="2795"/>
                  <a:pt x="444" y="2795"/>
                  <a:pt x="444" y="2795"/>
                </a:cubicBezTo>
                <a:cubicBezTo>
                  <a:pt x="461" y="2795"/>
                  <a:pt x="461" y="2795"/>
                  <a:pt x="461" y="2795"/>
                </a:cubicBezTo>
                <a:cubicBezTo>
                  <a:pt x="461" y="2812"/>
                  <a:pt x="469" y="2820"/>
                  <a:pt x="478" y="2812"/>
                </a:cubicBezTo>
                <a:cubicBezTo>
                  <a:pt x="546" y="2803"/>
                  <a:pt x="546" y="2803"/>
                  <a:pt x="546" y="2803"/>
                </a:cubicBezTo>
                <a:cubicBezTo>
                  <a:pt x="538" y="2735"/>
                  <a:pt x="538" y="2735"/>
                  <a:pt x="538" y="2735"/>
                </a:cubicBezTo>
                <a:cubicBezTo>
                  <a:pt x="469" y="2752"/>
                  <a:pt x="469" y="2752"/>
                  <a:pt x="469" y="2752"/>
                </a:cubicBezTo>
                <a:cubicBezTo>
                  <a:pt x="452" y="2752"/>
                  <a:pt x="452" y="2760"/>
                  <a:pt x="452" y="2778"/>
                </a:cubicBezTo>
                <a:cubicBezTo>
                  <a:pt x="444" y="2778"/>
                  <a:pt x="444" y="2778"/>
                  <a:pt x="444" y="2778"/>
                </a:cubicBezTo>
                <a:cubicBezTo>
                  <a:pt x="427" y="2684"/>
                  <a:pt x="427" y="2684"/>
                  <a:pt x="427" y="2684"/>
                </a:cubicBezTo>
                <a:cubicBezTo>
                  <a:pt x="435" y="2675"/>
                  <a:pt x="435" y="2675"/>
                  <a:pt x="435" y="2675"/>
                </a:cubicBezTo>
                <a:cubicBezTo>
                  <a:pt x="435" y="2701"/>
                  <a:pt x="444" y="2709"/>
                  <a:pt x="461" y="2701"/>
                </a:cubicBezTo>
                <a:cubicBezTo>
                  <a:pt x="597" y="2675"/>
                  <a:pt x="597" y="2675"/>
                  <a:pt x="597" y="2675"/>
                </a:cubicBezTo>
                <a:cubicBezTo>
                  <a:pt x="614" y="2675"/>
                  <a:pt x="614" y="2667"/>
                  <a:pt x="614" y="2650"/>
                </a:cubicBezTo>
                <a:cubicBezTo>
                  <a:pt x="623" y="2641"/>
                  <a:pt x="623" y="2641"/>
                  <a:pt x="623" y="2641"/>
                </a:cubicBezTo>
                <a:cubicBezTo>
                  <a:pt x="640" y="2743"/>
                  <a:pt x="640" y="2743"/>
                  <a:pt x="640" y="2743"/>
                </a:cubicBezTo>
                <a:cubicBezTo>
                  <a:pt x="632" y="2743"/>
                  <a:pt x="632" y="2743"/>
                  <a:pt x="632" y="2743"/>
                </a:cubicBezTo>
                <a:cubicBezTo>
                  <a:pt x="632" y="2726"/>
                  <a:pt x="623" y="2726"/>
                  <a:pt x="606" y="2726"/>
                </a:cubicBezTo>
                <a:lnTo>
                  <a:pt x="546" y="2735"/>
                </a:lnTo>
                <a:close/>
                <a:moveTo>
                  <a:pt x="4256" y="1823"/>
                </a:moveTo>
                <a:cubicBezTo>
                  <a:pt x="4247" y="1832"/>
                  <a:pt x="4230" y="1849"/>
                  <a:pt x="4222" y="1849"/>
                </a:cubicBezTo>
                <a:cubicBezTo>
                  <a:pt x="4205" y="1849"/>
                  <a:pt x="4188" y="1875"/>
                  <a:pt x="4205" y="1875"/>
                </a:cubicBezTo>
                <a:cubicBezTo>
                  <a:pt x="4222" y="1883"/>
                  <a:pt x="4230" y="1883"/>
                  <a:pt x="4256" y="1858"/>
                </a:cubicBezTo>
                <a:cubicBezTo>
                  <a:pt x="4273" y="1840"/>
                  <a:pt x="4290" y="1798"/>
                  <a:pt x="4256" y="1823"/>
                </a:cubicBezTo>
                <a:close/>
                <a:moveTo>
                  <a:pt x="4137" y="2011"/>
                </a:moveTo>
                <a:cubicBezTo>
                  <a:pt x="4145" y="2028"/>
                  <a:pt x="4162" y="2028"/>
                  <a:pt x="4171" y="2019"/>
                </a:cubicBezTo>
                <a:cubicBezTo>
                  <a:pt x="4188" y="2019"/>
                  <a:pt x="4188" y="2011"/>
                  <a:pt x="4188" y="2011"/>
                </a:cubicBezTo>
                <a:cubicBezTo>
                  <a:pt x="4188" y="2002"/>
                  <a:pt x="4205" y="1994"/>
                  <a:pt x="4230" y="2011"/>
                </a:cubicBezTo>
                <a:cubicBezTo>
                  <a:pt x="4247" y="2019"/>
                  <a:pt x="4247" y="2019"/>
                  <a:pt x="4247" y="2019"/>
                </a:cubicBezTo>
                <a:cubicBezTo>
                  <a:pt x="4256" y="2019"/>
                  <a:pt x="4247" y="2002"/>
                  <a:pt x="4213" y="1977"/>
                </a:cubicBezTo>
                <a:cubicBezTo>
                  <a:pt x="4188" y="1951"/>
                  <a:pt x="4171" y="1943"/>
                  <a:pt x="4128" y="1909"/>
                </a:cubicBezTo>
                <a:cubicBezTo>
                  <a:pt x="4077" y="1883"/>
                  <a:pt x="4051" y="1866"/>
                  <a:pt x="4017" y="1840"/>
                </a:cubicBezTo>
                <a:cubicBezTo>
                  <a:pt x="3992" y="1806"/>
                  <a:pt x="3992" y="1789"/>
                  <a:pt x="4017" y="1781"/>
                </a:cubicBezTo>
                <a:cubicBezTo>
                  <a:pt x="4043" y="1772"/>
                  <a:pt x="4060" y="1781"/>
                  <a:pt x="4051" y="1781"/>
                </a:cubicBezTo>
                <a:cubicBezTo>
                  <a:pt x="4043" y="1789"/>
                  <a:pt x="4026" y="1789"/>
                  <a:pt x="4034" y="1806"/>
                </a:cubicBezTo>
                <a:cubicBezTo>
                  <a:pt x="4043" y="1815"/>
                  <a:pt x="4068" y="1840"/>
                  <a:pt x="4137" y="1900"/>
                </a:cubicBezTo>
                <a:cubicBezTo>
                  <a:pt x="4213" y="1951"/>
                  <a:pt x="4264" y="1985"/>
                  <a:pt x="4299" y="2028"/>
                </a:cubicBezTo>
                <a:cubicBezTo>
                  <a:pt x="4324" y="2062"/>
                  <a:pt x="4307" y="2088"/>
                  <a:pt x="4299" y="2088"/>
                </a:cubicBezTo>
                <a:cubicBezTo>
                  <a:pt x="4290" y="2088"/>
                  <a:pt x="4247" y="2053"/>
                  <a:pt x="4222" y="2036"/>
                </a:cubicBezTo>
                <a:cubicBezTo>
                  <a:pt x="4196" y="2019"/>
                  <a:pt x="4205" y="2028"/>
                  <a:pt x="4196" y="2036"/>
                </a:cubicBezTo>
                <a:cubicBezTo>
                  <a:pt x="4188" y="2036"/>
                  <a:pt x="4179" y="2045"/>
                  <a:pt x="4171" y="2045"/>
                </a:cubicBezTo>
                <a:cubicBezTo>
                  <a:pt x="4162" y="2045"/>
                  <a:pt x="4154" y="2045"/>
                  <a:pt x="4162" y="2062"/>
                </a:cubicBezTo>
                <a:cubicBezTo>
                  <a:pt x="4162" y="2070"/>
                  <a:pt x="4162" y="2096"/>
                  <a:pt x="4145" y="2088"/>
                </a:cubicBezTo>
                <a:cubicBezTo>
                  <a:pt x="4128" y="2070"/>
                  <a:pt x="4137" y="2045"/>
                  <a:pt x="4111" y="2062"/>
                </a:cubicBezTo>
                <a:cubicBezTo>
                  <a:pt x="4085" y="2070"/>
                  <a:pt x="4068" y="2079"/>
                  <a:pt x="4051" y="2053"/>
                </a:cubicBezTo>
                <a:cubicBezTo>
                  <a:pt x="4034" y="2028"/>
                  <a:pt x="4034" y="2019"/>
                  <a:pt x="4043" y="2002"/>
                </a:cubicBezTo>
                <a:cubicBezTo>
                  <a:pt x="4043" y="1985"/>
                  <a:pt x="4043" y="1968"/>
                  <a:pt x="4034" y="1960"/>
                </a:cubicBezTo>
                <a:cubicBezTo>
                  <a:pt x="4026" y="1960"/>
                  <a:pt x="4017" y="1943"/>
                  <a:pt x="4043" y="1943"/>
                </a:cubicBezTo>
                <a:cubicBezTo>
                  <a:pt x="4060" y="1943"/>
                  <a:pt x="4068" y="1951"/>
                  <a:pt x="4137" y="2011"/>
                </a:cubicBezTo>
                <a:close/>
                <a:moveTo>
                  <a:pt x="4077" y="1985"/>
                </a:moveTo>
                <a:cubicBezTo>
                  <a:pt x="4085" y="1994"/>
                  <a:pt x="4120" y="2019"/>
                  <a:pt x="4111" y="2028"/>
                </a:cubicBezTo>
                <a:cubicBezTo>
                  <a:pt x="4102" y="2036"/>
                  <a:pt x="4085" y="2053"/>
                  <a:pt x="4068" y="2036"/>
                </a:cubicBezTo>
                <a:cubicBezTo>
                  <a:pt x="4060" y="2019"/>
                  <a:pt x="4043" y="1960"/>
                  <a:pt x="4077" y="1985"/>
                </a:cubicBezTo>
                <a:close/>
                <a:moveTo>
                  <a:pt x="4256" y="1875"/>
                </a:moveTo>
                <a:cubicBezTo>
                  <a:pt x="4264" y="1883"/>
                  <a:pt x="4273" y="1892"/>
                  <a:pt x="4290" y="1883"/>
                </a:cubicBezTo>
                <a:cubicBezTo>
                  <a:pt x="4299" y="1875"/>
                  <a:pt x="4324" y="1849"/>
                  <a:pt x="4324" y="1840"/>
                </a:cubicBezTo>
                <a:cubicBezTo>
                  <a:pt x="4333" y="1823"/>
                  <a:pt x="4341" y="1815"/>
                  <a:pt x="4341" y="1832"/>
                </a:cubicBezTo>
                <a:cubicBezTo>
                  <a:pt x="4341" y="1840"/>
                  <a:pt x="4341" y="1858"/>
                  <a:pt x="4324" y="1875"/>
                </a:cubicBezTo>
                <a:cubicBezTo>
                  <a:pt x="4316" y="1883"/>
                  <a:pt x="4307" y="1883"/>
                  <a:pt x="4316" y="1892"/>
                </a:cubicBezTo>
                <a:cubicBezTo>
                  <a:pt x="4324" y="1900"/>
                  <a:pt x="4341" y="1917"/>
                  <a:pt x="4341" y="1900"/>
                </a:cubicBezTo>
                <a:cubicBezTo>
                  <a:pt x="4341" y="1892"/>
                  <a:pt x="4324" y="1875"/>
                  <a:pt x="4333" y="1866"/>
                </a:cubicBezTo>
                <a:cubicBezTo>
                  <a:pt x="4341" y="1858"/>
                  <a:pt x="4358" y="1892"/>
                  <a:pt x="4375" y="1917"/>
                </a:cubicBezTo>
                <a:cubicBezTo>
                  <a:pt x="4384" y="1934"/>
                  <a:pt x="4392" y="1934"/>
                  <a:pt x="4409" y="1943"/>
                </a:cubicBezTo>
                <a:cubicBezTo>
                  <a:pt x="4427" y="1951"/>
                  <a:pt x="4478" y="1968"/>
                  <a:pt x="4495" y="1977"/>
                </a:cubicBezTo>
                <a:cubicBezTo>
                  <a:pt x="4512" y="1985"/>
                  <a:pt x="4520" y="1994"/>
                  <a:pt x="4520" y="1977"/>
                </a:cubicBezTo>
                <a:cubicBezTo>
                  <a:pt x="4529" y="1968"/>
                  <a:pt x="4546" y="1917"/>
                  <a:pt x="4554" y="1909"/>
                </a:cubicBezTo>
                <a:cubicBezTo>
                  <a:pt x="4554" y="1909"/>
                  <a:pt x="4563" y="1917"/>
                  <a:pt x="4554" y="1943"/>
                </a:cubicBezTo>
                <a:cubicBezTo>
                  <a:pt x="4546" y="1968"/>
                  <a:pt x="4537" y="2002"/>
                  <a:pt x="4529" y="2011"/>
                </a:cubicBezTo>
                <a:cubicBezTo>
                  <a:pt x="4520" y="2011"/>
                  <a:pt x="4512" y="2011"/>
                  <a:pt x="4495" y="1994"/>
                </a:cubicBezTo>
                <a:cubicBezTo>
                  <a:pt x="4478" y="1985"/>
                  <a:pt x="4444" y="1960"/>
                  <a:pt x="4418" y="1960"/>
                </a:cubicBezTo>
                <a:cubicBezTo>
                  <a:pt x="4401" y="1951"/>
                  <a:pt x="4401" y="1951"/>
                  <a:pt x="4409" y="1960"/>
                </a:cubicBezTo>
                <a:cubicBezTo>
                  <a:pt x="4409" y="1968"/>
                  <a:pt x="4409" y="1985"/>
                  <a:pt x="4401" y="1985"/>
                </a:cubicBezTo>
                <a:cubicBezTo>
                  <a:pt x="4392" y="1994"/>
                  <a:pt x="4401" y="1994"/>
                  <a:pt x="4409" y="2002"/>
                </a:cubicBezTo>
                <a:cubicBezTo>
                  <a:pt x="4418" y="2002"/>
                  <a:pt x="4469" y="2062"/>
                  <a:pt x="4469" y="2079"/>
                </a:cubicBezTo>
                <a:cubicBezTo>
                  <a:pt x="4469" y="2105"/>
                  <a:pt x="4461" y="2113"/>
                  <a:pt x="4409" y="2096"/>
                </a:cubicBezTo>
                <a:cubicBezTo>
                  <a:pt x="4358" y="2079"/>
                  <a:pt x="4341" y="2053"/>
                  <a:pt x="4341" y="2045"/>
                </a:cubicBezTo>
                <a:cubicBezTo>
                  <a:pt x="4333" y="2036"/>
                  <a:pt x="4307" y="2028"/>
                  <a:pt x="4290" y="2011"/>
                </a:cubicBezTo>
                <a:cubicBezTo>
                  <a:pt x="4282" y="2002"/>
                  <a:pt x="4256" y="1968"/>
                  <a:pt x="4273" y="1968"/>
                </a:cubicBezTo>
                <a:cubicBezTo>
                  <a:pt x="4282" y="1977"/>
                  <a:pt x="4299" y="2002"/>
                  <a:pt x="4299" y="1985"/>
                </a:cubicBezTo>
                <a:cubicBezTo>
                  <a:pt x="4307" y="1960"/>
                  <a:pt x="4299" y="1960"/>
                  <a:pt x="4299" y="1951"/>
                </a:cubicBezTo>
                <a:cubicBezTo>
                  <a:pt x="4290" y="1943"/>
                  <a:pt x="4290" y="1943"/>
                  <a:pt x="4299" y="1934"/>
                </a:cubicBezTo>
                <a:cubicBezTo>
                  <a:pt x="4307" y="1926"/>
                  <a:pt x="4307" y="1926"/>
                  <a:pt x="4324" y="1934"/>
                </a:cubicBezTo>
                <a:cubicBezTo>
                  <a:pt x="4341" y="1951"/>
                  <a:pt x="4350" y="1960"/>
                  <a:pt x="4358" y="1968"/>
                </a:cubicBezTo>
                <a:cubicBezTo>
                  <a:pt x="4375" y="1968"/>
                  <a:pt x="4384" y="1960"/>
                  <a:pt x="4375" y="1951"/>
                </a:cubicBezTo>
                <a:cubicBezTo>
                  <a:pt x="4367" y="1943"/>
                  <a:pt x="4333" y="1917"/>
                  <a:pt x="4324" y="1917"/>
                </a:cubicBezTo>
                <a:cubicBezTo>
                  <a:pt x="4307" y="1917"/>
                  <a:pt x="4307" y="1926"/>
                  <a:pt x="4299" y="1917"/>
                </a:cubicBezTo>
                <a:cubicBezTo>
                  <a:pt x="4299" y="1909"/>
                  <a:pt x="4282" y="1917"/>
                  <a:pt x="4273" y="1917"/>
                </a:cubicBezTo>
                <a:cubicBezTo>
                  <a:pt x="4264" y="1917"/>
                  <a:pt x="4256" y="1917"/>
                  <a:pt x="4247" y="1909"/>
                </a:cubicBezTo>
                <a:cubicBezTo>
                  <a:pt x="4247" y="1900"/>
                  <a:pt x="4256" y="1900"/>
                  <a:pt x="4256" y="1892"/>
                </a:cubicBezTo>
                <a:cubicBezTo>
                  <a:pt x="4247" y="1883"/>
                  <a:pt x="4247" y="1875"/>
                  <a:pt x="4256" y="1875"/>
                </a:cubicBezTo>
                <a:close/>
                <a:moveTo>
                  <a:pt x="4358" y="2011"/>
                </a:moveTo>
                <a:cubicBezTo>
                  <a:pt x="4367" y="2002"/>
                  <a:pt x="4384" y="1994"/>
                  <a:pt x="4384" y="2011"/>
                </a:cubicBezTo>
                <a:cubicBezTo>
                  <a:pt x="4384" y="2019"/>
                  <a:pt x="4367" y="2028"/>
                  <a:pt x="4358" y="2036"/>
                </a:cubicBezTo>
                <a:cubicBezTo>
                  <a:pt x="4350" y="2036"/>
                  <a:pt x="4358" y="2045"/>
                  <a:pt x="4375" y="2062"/>
                </a:cubicBezTo>
                <a:cubicBezTo>
                  <a:pt x="4392" y="2070"/>
                  <a:pt x="4409" y="2079"/>
                  <a:pt x="4427" y="2079"/>
                </a:cubicBezTo>
                <a:cubicBezTo>
                  <a:pt x="4444" y="2079"/>
                  <a:pt x="4444" y="2079"/>
                  <a:pt x="4444" y="2062"/>
                </a:cubicBezTo>
                <a:cubicBezTo>
                  <a:pt x="4435" y="2053"/>
                  <a:pt x="4384" y="1994"/>
                  <a:pt x="4367" y="1985"/>
                </a:cubicBezTo>
                <a:cubicBezTo>
                  <a:pt x="4350" y="1977"/>
                  <a:pt x="4341" y="1977"/>
                  <a:pt x="4333" y="1985"/>
                </a:cubicBezTo>
                <a:cubicBezTo>
                  <a:pt x="4333" y="2002"/>
                  <a:pt x="4333" y="2019"/>
                  <a:pt x="4358" y="2011"/>
                </a:cubicBezTo>
                <a:close/>
                <a:moveTo>
                  <a:pt x="3812" y="1185"/>
                </a:moveTo>
                <a:cubicBezTo>
                  <a:pt x="3804" y="1202"/>
                  <a:pt x="3812" y="1219"/>
                  <a:pt x="3804" y="1236"/>
                </a:cubicBezTo>
                <a:cubicBezTo>
                  <a:pt x="3795" y="1244"/>
                  <a:pt x="3778" y="1253"/>
                  <a:pt x="3761" y="1244"/>
                </a:cubicBezTo>
                <a:cubicBezTo>
                  <a:pt x="3736" y="1244"/>
                  <a:pt x="3710" y="1236"/>
                  <a:pt x="3719" y="1253"/>
                </a:cubicBezTo>
                <a:cubicBezTo>
                  <a:pt x="3719" y="1261"/>
                  <a:pt x="3744" y="1270"/>
                  <a:pt x="3753" y="1278"/>
                </a:cubicBezTo>
                <a:cubicBezTo>
                  <a:pt x="3770" y="1287"/>
                  <a:pt x="3787" y="1304"/>
                  <a:pt x="3795" y="1312"/>
                </a:cubicBezTo>
                <a:cubicBezTo>
                  <a:pt x="3804" y="1312"/>
                  <a:pt x="3821" y="1304"/>
                  <a:pt x="3830" y="1287"/>
                </a:cubicBezTo>
                <a:cubicBezTo>
                  <a:pt x="3830" y="1270"/>
                  <a:pt x="3830" y="1142"/>
                  <a:pt x="3812" y="1185"/>
                </a:cubicBezTo>
                <a:close/>
                <a:moveTo>
                  <a:pt x="3855" y="1099"/>
                </a:moveTo>
                <a:cubicBezTo>
                  <a:pt x="3864" y="1108"/>
                  <a:pt x="3881" y="1108"/>
                  <a:pt x="3889" y="1116"/>
                </a:cubicBezTo>
                <a:cubicBezTo>
                  <a:pt x="3906" y="1116"/>
                  <a:pt x="3923" y="1116"/>
                  <a:pt x="3957" y="1125"/>
                </a:cubicBezTo>
                <a:cubicBezTo>
                  <a:pt x="3983" y="1142"/>
                  <a:pt x="3983" y="1133"/>
                  <a:pt x="3983" y="1125"/>
                </a:cubicBezTo>
                <a:cubicBezTo>
                  <a:pt x="3992" y="1116"/>
                  <a:pt x="3992" y="1108"/>
                  <a:pt x="3957" y="1091"/>
                </a:cubicBezTo>
                <a:cubicBezTo>
                  <a:pt x="3932" y="1074"/>
                  <a:pt x="3898" y="1091"/>
                  <a:pt x="3915" y="1082"/>
                </a:cubicBezTo>
                <a:cubicBezTo>
                  <a:pt x="3932" y="1065"/>
                  <a:pt x="3940" y="1074"/>
                  <a:pt x="3957" y="1040"/>
                </a:cubicBezTo>
                <a:cubicBezTo>
                  <a:pt x="3966" y="1006"/>
                  <a:pt x="3957" y="972"/>
                  <a:pt x="3949" y="946"/>
                </a:cubicBezTo>
                <a:cubicBezTo>
                  <a:pt x="3949" y="929"/>
                  <a:pt x="3940" y="937"/>
                  <a:pt x="3940" y="963"/>
                </a:cubicBezTo>
                <a:cubicBezTo>
                  <a:pt x="3932" y="997"/>
                  <a:pt x="3932" y="1023"/>
                  <a:pt x="3915" y="1031"/>
                </a:cubicBezTo>
                <a:cubicBezTo>
                  <a:pt x="3906" y="1040"/>
                  <a:pt x="3872" y="1057"/>
                  <a:pt x="3838" y="1048"/>
                </a:cubicBezTo>
                <a:cubicBezTo>
                  <a:pt x="3804" y="1040"/>
                  <a:pt x="3795" y="1031"/>
                  <a:pt x="3761" y="1006"/>
                </a:cubicBezTo>
                <a:cubicBezTo>
                  <a:pt x="3736" y="980"/>
                  <a:pt x="3719" y="955"/>
                  <a:pt x="3719" y="972"/>
                </a:cubicBezTo>
                <a:cubicBezTo>
                  <a:pt x="3727" y="989"/>
                  <a:pt x="3744" y="1014"/>
                  <a:pt x="3761" y="1031"/>
                </a:cubicBezTo>
                <a:cubicBezTo>
                  <a:pt x="3778" y="1057"/>
                  <a:pt x="3778" y="1057"/>
                  <a:pt x="3770" y="1057"/>
                </a:cubicBezTo>
                <a:cubicBezTo>
                  <a:pt x="3753" y="1057"/>
                  <a:pt x="3744" y="1065"/>
                  <a:pt x="3702" y="1065"/>
                </a:cubicBezTo>
                <a:cubicBezTo>
                  <a:pt x="3659" y="1065"/>
                  <a:pt x="3659" y="1057"/>
                  <a:pt x="3633" y="1057"/>
                </a:cubicBezTo>
                <a:cubicBezTo>
                  <a:pt x="3608" y="1065"/>
                  <a:pt x="3582" y="1057"/>
                  <a:pt x="3548" y="1040"/>
                </a:cubicBezTo>
                <a:cubicBezTo>
                  <a:pt x="3514" y="1031"/>
                  <a:pt x="3505" y="1040"/>
                  <a:pt x="3514" y="1048"/>
                </a:cubicBezTo>
                <a:cubicBezTo>
                  <a:pt x="3531" y="1057"/>
                  <a:pt x="3565" y="1082"/>
                  <a:pt x="3616" y="1091"/>
                </a:cubicBezTo>
                <a:cubicBezTo>
                  <a:pt x="3659" y="1091"/>
                  <a:pt x="3736" y="1091"/>
                  <a:pt x="3753" y="1091"/>
                </a:cubicBezTo>
                <a:cubicBezTo>
                  <a:pt x="3770" y="1082"/>
                  <a:pt x="3804" y="1074"/>
                  <a:pt x="3855" y="1099"/>
                </a:cubicBezTo>
                <a:close/>
                <a:moveTo>
                  <a:pt x="2883" y="597"/>
                </a:moveTo>
                <a:cubicBezTo>
                  <a:pt x="2874" y="614"/>
                  <a:pt x="2866" y="622"/>
                  <a:pt x="2874" y="622"/>
                </a:cubicBezTo>
                <a:cubicBezTo>
                  <a:pt x="2874" y="631"/>
                  <a:pt x="2891" y="622"/>
                  <a:pt x="2909" y="614"/>
                </a:cubicBezTo>
                <a:cubicBezTo>
                  <a:pt x="2926" y="605"/>
                  <a:pt x="2968" y="580"/>
                  <a:pt x="2985" y="571"/>
                </a:cubicBezTo>
                <a:cubicBezTo>
                  <a:pt x="3002" y="571"/>
                  <a:pt x="3019" y="554"/>
                  <a:pt x="3028" y="546"/>
                </a:cubicBezTo>
                <a:cubicBezTo>
                  <a:pt x="3036" y="537"/>
                  <a:pt x="3054" y="537"/>
                  <a:pt x="3054" y="520"/>
                </a:cubicBezTo>
                <a:cubicBezTo>
                  <a:pt x="3054" y="503"/>
                  <a:pt x="3028" y="486"/>
                  <a:pt x="2994" y="495"/>
                </a:cubicBezTo>
                <a:cubicBezTo>
                  <a:pt x="2960" y="495"/>
                  <a:pt x="2934" y="503"/>
                  <a:pt x="2909" y="503"/>
                </a:cubicBezTo>
                <a:cubicBezTo>
                  <a:pt x="2874" y="503"/>
                  <a:pt x="2874" y="503"/>
                  <a:pt x="2883" y="520"/>
                </a:cubicBezTo>
                <a:cubicBezTo>
                  <a:pt x="2900" y="529"/>
                  <a:pt x="2917" y="537"/>
                  <a:pt x="2926" y="537"/>
                </a:cubicBezTo>
                <a:cubicBezTo>
                  <a:pt x="2943" y="529"/>
                  <a:pt x="2943" y="537"/>
                  <a:pt x="2951" y="537"/>
                </a:cubicBezTo>
                <a:cubicBezTo>
                  <a:pt x="2960" y="529"/>
                  <a:pt x="2977" y="529"/>
                  <a:pt x="2968" y="537"/>
                </a:cubicBezTo>
                <a:cubicBezTo>
                  <a:pt x="2968" y="546"/>
                  <a:pt x="2968" y="537"/>
                  <a:pt x="2943" y="554"/>
                </a:cubicBezTo>
                <a:cubicBezTo>
                  <a:pt x="2917" y="571"/>
                  <a:pt x="2926" y="571"/>
                  <a:pt x="2909" y="580"/>
                </a:cubicBezTo>
                <a:cubicBezTo>
                  <a:pt x="2900" y="588"/>
                  <a:pt x="2891" y="597"/>
                  <a:pt x="2883" y="597"/>
                </a:cubicBezTo>
                <a:close/>
                <a:moveTo>
                  <a:pt x="2764" y="665"/>
                </a:moveTo>
                <a:cubicBezTo>
                  <a:pt x="2772" y="665"/>
                  <a:pt x="2789" y="648"/>
                  <a:pt x="2849" y="639"/>
                </a:cubicBezTo>
                <a:cubicBezTo>
                  <a:pt x="2909" y="631"/>
                  <a:pt x="2926" y="631"/>
                  <a:pt x="2951" y="639"/>
                </a:cubicBezTo>
                <a:cubicBezTo>
                  <a:pt x="2977" y="648"/>
                  <a:pt x="2994" y="665"/>
                  <a:pt x="2977" y="682"/>
                </a:cubicBezTo>
                <a:cubicBezTo>
                  <a:pt x="2968" y="690"/>
                  <a:pt x="2960" y="682"/>
                  <a:pt x="2934" y="690"/>
                </a:cubicBezTo>
                <a:cubicBezTo>
                  <a:pt x="2909" y="699"/>
                  <a:pt x="2874" y="707"/>
                  <a:pt x="2840" y="716"/>
                </a:cubicBezTo>
                <a:cubicBezTo>
                  <a:pt x="2806" y="716"/>
                  <a:pt x="2815" y="716"/>
                  <a:pt x="2806" y="716"/>
                </a:cubicBezTo>
                <a:cubicBezTo>
                  <a:pt x="2798" y="725"/>
                  <a:pt x="2798" y="725"/>
                  <a:pt x="2781" y="716"/>
                </a:cubicBezTo>
                <a:cubicBezTo>
                  <a:pt x="2772" y="707"/>
                  <a:pt x="2755" y="682"/>
                  <a:pt x="2755" y="682"/>
                </a:cubicBezTo>
                <a:cubicBezTo>
                  <a:pt x="2764" y="673"/>
                  <a:pt x="2755" y="656"/>
                  <a:pt x="2764" y="665"/>
                </a:cubicBezTo>
                <a:close/>
                <a:moveTo>
                  <a:pt x="1902" y="588"/>
                </a:moveTo>
                <a:cubicBezTo>
                  <a:pt x="1902" y="605"/>
                  <a:pt x="1902" y="648"/>
                  <a:pt x="1894" y="673"/>
                </a:cubicBezTo>
                <a:cubicBezTo>
                  <a:pt x="1885" y="690"/>
                  <a:pt x="1885" y="707"/>
                  <a:pt x="1877" y="690"/>
                </a:cubicBezTo>
                <a:cubicBezTo>
                  <a:pt x="1877" y="673"/>
                  <a:pt x="1860" y="588"/>
                  <a:pt x="1860" y="580"/>
                </a:cubicBezTo>
                <a:cubicBezTo>
                  <a:pt x="1851" y="571"/>
                  <a:pt x="1851" y="571"/>
                  <a:pt x="1851" y="546"/>
                </a:cubicBezTo>
                <a:cubicBezTo>
                  <a:pt x="1851" y="520"/>
                  <a:pt x="1851" y="486"/>
                  <a:pt x="1834" y="477"/>
                </a:cubicBezTo>
                <a:cubicBezTo>
                  <a:pt x="1817" y="477"/>
                  <a:pt x="1800" y="495"/>
                  <a:pt x="1783" y="512"/>
                </a:cubicBezTo>
                <a:cubicBezTo>
                  <a:pt x="1766" y="520"/>
                  <a:pt x="1740" y="537"/>
                  <a:pt x="1740" y="554"/>
                </a:cubicBezTo>
                <a:cubicBezTo>
                  <a:pt x="1749" y="563"/>
                  <a:pt x="1791" y="537"/>
                  <a:pt x="1800" y="520"/>
                </a:cubicBezTo>
                <a:cubicBezTo>
                  <a:pt x="1808" y="512"/>
                  <a:pt x="1825" y="495"/>
                  <a:pt x="1825" y="503"/>
                </a:cubicBezTo>
                <a:cubicBezTo>
                  <a:pt x="1834" y="512"/>
                  <a:pt x="1834" y="520"/>
                  <a:pt x="1834" y="537"/>
                </a:cubicBezTo>
                <a:cubicBezTo>
                  <a:pt x="1834" y="563"/>
                  <a:pt x="1843" y="563"/>
                  <a:pt x="1825" y="571"/>
                </a:cubicBezTo>
                <a:cubicBezTo>
                  <a:pt x="1817" y="580"/>
                  <a:pt x="1808" y="597"/>
                  <a:pt x="1825" y="614"/>
                </a:cubicBezTo>
                <a:cubicBezTo>
                  <a:pt x="1843" y="639"/>
                  <a:pt x="1843" y="639"/>
                  <a:pt x="1843" y="656"/>
                </a:cubicBezTo>
                <a:cubicBezTo>
                  <a:pt x="1843" y="673"/>
                  <a:pt x="1843" y="716"/>
                  <a:pt x="1851" y="733"/>
                </a:cubicBezTo>
                <a:cubicBezTo>
                  <a:pt x="1851" y="742"/>
                  <a:pt x="1843" y="767"/>
                  <a:pt x="1843" y="793"/>
                </a:cubicBezTo>
                <a:cubicBezTo>
                  <a:pt x="1843" y="818"/>
                  <a:pt x="1843" y="835"/>
                  <a:pt x="1851" y="844"/>
                </a:cubicBezTo>
                <a:cubicBezTo>
                  <a:pt x="1860" y="852"/>
                  <a:pt x="1868" y="852"/>
                  <a:pt x="1868" y="835"/>
                </a:cubicBezTo>
                <a:cubicBezTo>
                  <a:pt x="1877" y="810"/>
                  <a:pt x="1885" y="810"/>
                  <a:pt x="1885" y="784"/>
                </a:cubicBezTo>
                <a:cubicBezTo>
                  <a:pt x="1885" y="767"/>
                  <a:pt x="1894" y="750"/>
                  <a:pt x="1902" y="742"/>
                </a:cubicBezTo>
                <a:cubicBezTo>
                  <a:pt x="1902" y="725"/>
                  <a:pt x="1894" y="707"/>
                  <a:pt x="1902" y="682"/>
                </a:cubicBezTo>
                <a:cubicBezTo>
                  <a:pt x="1911" y="656"/>
                  <a:pt x="1919" y="656"/>
                  <a:pt x="1919" y="622"/>
                </a:cubicBezTo>
                <a:cubicBezTo>
                  <a:pt x="1919" y="597"/>
                  <a:pt x="1902" y="563"/>
                  <a:pt x="1902" y="588"/>
                </a:cubicBezTo>
                <a:close/>
                <a:moveTo>
                  <a:pt x="1902" y="537"/>
                </a:moveTo>
                <a:cubicBezTo>
                  <a:pt x="1919" y="520"/>
                  <a:pt x="1945" y="495"/>
                  <a:pt x="1953" y="486"/>
                </a:cubicBezTo>
                <a:cubicBezTo>
                  <a:pt x="1962" y="469"/>
                  <a:pt x="1962" y="469"/>
                  <a:pt x="1970" y="495"/>
                </a:cubicBezTo>
                <a:cubicBezTo>
                  <a:pt x="1979" y="529"/>
                  <a:pt x="1996" y="580"/>
                  <a:pt x="1996" y="597"/>
                </a:cubicBezTo>
                <a:cubicBezTo>
                  <a:pt x="1996" y="605"/>
                  <a:pt x="1987" y="614"/>
                  <a:pt x="1996" y="622"/>
                </a:cubicBezTo>
                <a:cubicBezTo>
                  <a:pt x="2005" y="639"/>
                  <a:pt x="2005" y="639"/>
                  <a:pt x="2013" y="639"/>
                </a:cubicBezTo>
                <a:cubicBezTo>
                  <a:pt x="2022" y="639"/>
                  <a:pt x="2030" y="656"/>
                  <a:pt x="2030" y="673"/>
                </a:cubicBezTo>
                <a:cubicBezTo>
                  <a:pt x="2030" y="682"/>
                  <a:pt x="2030" y="716"/>
                  <a:pt x="2047" y="733"/>
                </a:cubicBezTo>
                <a:cubicBezTo>
                  <a:pt x="2056" y="750"/>
                  <a:pt x="2073" y="750"/>
                  <a:pt x="2081" y="733"/>
                </a:cubicBezTo>
                <a:cubicBezTo>
                  <a:pt x="2090" y="716"/>
                  <a:pt x="2098" y="716"/>
                  <a:pt x="2107" y="699"/>
                </a:cubicBezTo>
                <a:cubicBezTo>
                  <a:pt x="2115" y="673"/>
                  <a:pt x="2124" y="673"/>
                  <a:pt x="2124" y="665"/>
                </a:cubicBezTo>
                <a:cubicBezTo>
                  <a:pt x="2124" y="656"/>
                  <a:pt x="2115" y="656"/>
                  <a:pt x="2098" y="673"/>
                </a:cubicBezTo>
                <a:cubicBezTo>
                  <a:pt x="2090" y="690"/>
                  <a:pt x="2073" y="716"/>
                  <a:pt x="2056" y="690"/>
                </a:cubicBezTo>
                <a:cubicBezTo>
                  <a:pt x="2047" y="665"/>
                  <a:pt x="2056" y="648"/>
                  <a:pt x="2039" y="622"/>
                </a:cubicBezTo>
                <a:cubicBezTo>
                  <a:pt x="2013" y="597"/>
                  <a:pt x="2022" y="597"/>
                  <a:pt x="2013" y="563"/>
                </a:cubicBezTo>
                <a:cubicBezTo>
                  <a:pt x="2013" y="520"/>
                  <a:pt x="1987" y="486"/>
                  <a:pt x="1996" y="477"/>
                </a:cubicBezTo>
                <a:cubicBezTo>
                  <a:pt x="2005" y="460"/>
                  <a:pt x="2030" y="418"/>
                  <a:pt x="2030" y="392"/>
                </a:cubicBezTo>
                <a:cubicBezTo>
                  <a:pt x="2022" y="375"/>
                  <a:pt x="2013" y="367"/>
                  <a:pt x="1987" y="392"/>
                </a:cubicBezTo>
                <a:cubicBezTo>
                  <a:pt x="1962" y="418"/>
                  <a:pt x="1953" y="435"/>
                  <a:pt x="1936" y="469"/>
                </a:cubicBezTo>
                <a:cubicBezTo>
                  <a:pt x="1911" y="503"/>
                  <a:pt x="1902" y="520"/>
                  <a:pt x="1894" y="529"/>
                </a:cubicBezTo>
                <a:cubicBezTo>
                  <a:pt x="1885" y="529"/>
                  <a:pt x="1894" y="546"/>
                  <a:pt x="1902" y="537"/>
                </a:cubicBezTo>
                <a:close/>
                <a:moveTo>
                  <a:pt x="1970" y="443"/>
                </a:moveTo>
                <a:cubicBezTo>
                  <a:pt x="1970" y="452"/>
                  <a:pt x="1962" y="469"/>
                  <a:pt x="1979" y="460"/>
                </a:cubicBezTo>
                <a:cubicBezTo>
                  <a:pt x="1987" y="452"/>
                  <a:pt x="1996" y="443"/>
                  <a:pt x="1996" y="435"/>
                </a:cubicBezTo>
                <a:cubicBezTo>
                  <a:pt x="2005" y="418"/>
                  <a:pt x="2005" y="409"/>
                  <a:pt x="1996" y="409"/>
                </a:cubicBezTo>
                <a:cubicBezTo>
                  <a:pt x="1996" y="409"/>
                  <a:pt x="1979" y="426"/>
                  <a:pt x="1970" y="443"/>
                </a:cubicBezTo>
                <a:close/>
                <a:moveTo>
                  <a:pt x="1092" y="1270"/>
                </a:moveTo>
                <a:cubicBezTo>
                  <a:pt x="1101" y="1278"/>
                  <a:pt x="1126" y="1295"/>
                  <a:pt x="1135" y="1304"/>
                </a:cubicBezTo>
                <a:cubicBezTo>
                  <a:pt x="1135" y="1321"/>
                  <a:pt x="1152" y="1321"/>
                  <a:pt x="1160" y="1312"/>
                </a:cubicBezTo>
                <a:cubicBezTo>
                  <a:pt x="1169" y="1304"/>
                  <a:pt x="1169" y="1304"/>
                  <a:pt x="1160" y="1287"/>
                </a:cubicBezTo>
                <a:cubicBezTo>
                  <a:pt x="1143" y="1278"/>
                  <a:pt x="1118" y="1270"/>
                  <a:pt x="1109" y="1261"/>
                </a:cubicBezTo>
                <a:cubicBezTo>
                  <a:pt x="1092" y="1253"/>
                  <a:pt x="1084" y="1261"/>
                  <a:pt x="1092" y="1270"/>
                </a:cubicBezTo>
                <a:close/>
                <a:moveTo>
                  <a:pt x="1101" y="1210"/>
                </a:moveTo>
                <a:cubicBezTo>
                  <a:pt x="1109" y="1202"/>
                  <a:pt x="1101" y="1176"/>
                  <a:pt x="1101" y="1167"/>
                </a:cubicBezTo>
                <a:cubicBezTo>
                  <a:pt x="1101" y="1150"/>
                  <a:pt x="1101" y="1150"/>
                  <a:pt x="1109" y="1142"/>
                </a:cubicBezTo>
                <a:cubicBezTo>
                  <a:pt x="1126" y="1133"/>
                  <a:pt x="1126" y="1125"/>
                  <a:pt x="1118" y="1116"/>
                </a:cubicBezTo>
                <a:cubicBezTo>
                  <a:pt x="1109" y="1108"/>
                  <a:pt x="1109" y="1108"/>
                  <a:pt x="1109" y="1099"/>
                </a:cubicBezTo>
                <a:cubicBezTo>
                  <a:pt x="1109" y="1091"/>
                  <a:pt x="1109" y="1091"/>
                  <a:pt x="1101" y="1082"/>
                </a:cubicBezTo>
                <a:cubicBezTo>
                  <a:pt x="1092" y="1082"/>
                  <a:pt x="1092" y="1074"/>
                  <a:pt x="1092" y="1057"/>
                </a:cubicBezTo>
                <a:cubicBezTo>
                  <a:pt x="1092" y="1040"/>
                  <a:pt x="1092" y="1023"/>
                  <a:pt x="1101" y="1031"/>
                </a:cubicBezTo>
                <a:cubicBezTo>
                  <a:pt x="1109" y="1040"/>
                  <a:pt x="1109" y="1040"/>
                  <a:pt x="1118" y="1074"/>
                </a:cubicBezTo>
                <a:cubicBezTo>
                  <a:pt x="1126" y="1108"/>
                  <a:pt x="1126" y="1116"/>
                  <a:pt x="1143" y="1099"/>
                </a:cubicBezTo>
                <a:cubicBezTo>
                  <a:pt x="1152" y="1082"/>
                  <a:pt x="1152" y="1065"/>
                  <a:pt x="1160" y="1074"/>
                </a:cubicBezTo>
                <a:cubicBezTo>
                  <a:pt x="1169" y="1091"/>
                  <a:pt x="1169" y="1125"/>
                  <a:pt x="1160" y="1133"/>
                </a:cubicBezTo>
                <a:cubicBezTo>
                  <a:pt x="1160" y="1142"/>
                  <a:pt x="1160" y="1142"/>
                  <a:pt x="1160" y="1142"/>
                </a:cubicBezTo>
                <a:cubicBezTo>
                  <a:pt x="1169" y="1142"/>
                  <a:pt x="1194" y="1125"/>
                  <a:pt x="1194" y="1125"/>
                </a:cubicBezTo>
                <a:cubicBezTo>
                  <a:pt x="1194" y="1125"/>
                  <a:pt x="1186" y="1099"/>
                  <a:pt x="1194" y="1108"/>
                </a:cubicBezTo>
                <a:cubicBezTo>
                  <a:pt x="1203" y="1116"/>
                  <a:pt x="1203" y="1116"/>
                  <a:pt x="1211" y="1108"/>
                </a:cubicBezTo>
                <a:cubicBezTo>
                  <a:pt x="1211" y="1099"/>
                  <a:pt x="1203" y="1091"/>
                  <a:pt x="1194" y="1082"/>
                </a:cubicBezTo>
                <a:cubicBezTo>
                  <a:pt x="1186" y="1065"/>
                  <a:pt x="1186" y="1065"/>
                  <a:pt x="1186" y="1048"/>
                </a:cubicBezTo>
                <a:cubicBezTo>
                  <a:pt x="1186" y="1031"/>
                  <a:pt x="1160" y="997"/>
                  <a:pt x="1160" y="1023"/>
                </a:cubicBezTo>
                <a:cubicBezTo>
                  <a:pt x="1160" y="1048"/>
                  <a:pt x="1160" y="1040"/>
                  <a:pt x="1152" y="1048"/>
                </a:cubicBezTo>
                <a:cubicBezTo>
                  <a:pt x="1143" y="1048"/>
                  <a:pt x="1135" y="1057"/>
                  <a:pt x="1135" y="1065"/>
                </a:cubicBezTo>
                <a:cubicBezTo>
                  <a:pt x="1135" y="1065"/>
                  <a:pt x="1126" y="1065"/>
                  <a:pt x="1126" y="1048"/>
                </a:cubicBezTo>
                <a:cubicBezTo>
                  <a:pt x="1126" y="1040"/>
                  <a:pt x="1118" y="997"/>
                  <a:pt x="1109" y="1006"/>
                </a:cubicBezTo>
                <a:cubicBezTo>
                  <a:pt x="1101" y="1006"/>
                  <a:pt x="1101" y="1006"/>
                  <a:pt x="1101" y="1014"/>
                </a:cubicBezTo>
                <a:cubicBezTo>
                  <a:pt x="1092" y="1023"/>
                  <a:pt x="1092" y="1014"/>
                  <a:pt x="1092" y="997"/>
                </a:cubicBezTo>
                <a:cubicBezTo>
                  <a:pt x="1092" y="980"/>
                  <a:pt x="1084" y="955"/>
                  <a:pt x="1092" y="912"/>
                </a:cubicBezTo>
                <a:cubicBezTo>
                  <a:pt x="1092" y="869"/>
                  <a:pt x="1101" y="869"/>
                  <a:pt x="1118" y="903"/>
                </a:cubicBezTo>
                <a:cubicBezTo>
                  <a:pt x="1135" y="929"/>
                  <a:pt x="1169" y="972"/>
                  <a:pt x="1186" y="997"/>
                </a:cubicBezTo>
                <a:cubicBezTo>
                  <a:pt x="1211" y="1023"/>
                  <a:pt x="1271" y="1082"/>
                  <a:pt x="1280" y="1091"/>
                </a:cubicBezTo>
                <a:cubicBezTo>
                  <a:pt x="1288" y="1099"/>
                  <a:pt x="1288" y="1091"/>
                  <a:pt x="1271" y="1108"/>
                </a:cubicBezTo>
                <a:cubicBezTo>
                  <a:pt x="1254" y="1125"/>
                  <a:pt x="1246" y="1133"/>
                  <a:pt x="1220" y="1133"/>
                </a:cubicBezTo>
                <a:cubicBezTo>
                  <a:pt x="1203" y="1142"/>
                  <a:pt x="1186" y="1159"/>
                  <a:pt x="1194" y="1159"/>
                </a:cubicBezTo>
                <a:cubicBezTo>
                  <a:pt x="1211" y="1159"/>
                  <a:pt x="1263" y="1142"/>
                  <a:pt x="1288" y="1133"/>
                </a:cubicBezTo>
                <a:cubicBezTo>
                  <a:pt x="1314" y="1133"/>
                  <a:pt x="1331" y="1125"/>
                  <a:pt x="1322" y="1099"/>
                </a:cubicBezTo>
                <a:cubicBezTo>
                  <a:pt x="1305" y="1082"/>
                  <a:pt x="1271" y="1048"/>
                  <a:pt x="1246" y="1031"/>
                </a:cubicBezTo>
                <a:cubicBezTo>
                  <a:pt x="1220" y="1014"/>
                  <a:pt x="1211" y="997"/>
                  <a:pt x="1194" y="980"/>
                </a:cubicBezTo>
                <a:cubicBezTo>
                  <a:pt x="1177" y="955"/>
                  <a:pt x="1152" y="920"/>
                  <a:pt x="1135" y="886"/>
                </a:cubicBezTo>
                <a:cubicBezTo>
                  <a:pt x="1118" y="852"/>
                  <a:pt x="1109" y="844"/>
                  <a:pt x="1092" y="861"/>
                </a:cubicBezTo>
                <a:cubicBezTo>
                  <a:pt x="1084" y="878"/>
                  <a:pt x="1075" y="895"/>
                  <a:pt x="1075" y="955"/>
                </a:cubicBezTo>
                <a:cubicBezTo>
                  <a:pt x="1075" y="1014"/>
                  <a:pt x="1084" y="1023"/>
                  <a:pt x="1084" y="1040"/>
                </a:cubicBezTo>
                <a:cubicBezTo>
                  <a:pt x="1075" y="1057"/>
                  <a:pt x="1075" y="1048"/>
                  <a:pt x="1066" y="1031"/>
                </a:cubicBezTo>
                <a:cubicBezTo>
                  <a:pt x="1058" y="1014"/>
                  <a:pt x="1058" y="997"/>
                  <a:pt x="1058" y="980"/>
                </a:cubicBezTo>
                <a:cubicBezTo>
                  <a:pt x="1066" y="963"/>
                  <a:pt x="1058" y="929"/>
                  <a:pt x="1049" y="937"/>
                </a:cubicBezTo>
                <a:cubicBezTo>
                  <a:pt x="1041" y="937"/>
                  <a:pt x="1041" y="946"/>
                  <a:pt x="1041" y="955"/>
                </a:cubicBezTo>
                <a:cubicBezTo>
                  <a:pt x="1041" y="955"/>
                  <a:pt x="1032" y="929"/>
                  <a:pt x="1007" y="929"/>
                </a:cubicBezTo>
                <a:cubicBezTo>
                  <a:pt x="981" y="937"/>
                  <a:pt x="973" y="946"/>
                  <a:pt x="990" y="946"/>
                </a:cubicBezTo>
                <a:cubicBezTo>
                  <a:pt x="998" y="946"/>
                  <a:pt x="1041" y="989"/>
                  <a:pt x="1041" y="1006"/>
                </a:cubicBezTo>
                <a:cubicBezTo>
                  <a:pt x="1041" y="1031"/>
                  <a:pt x="1032" y="1040"/>
                  <a:pt x="1032" y="1057"/>
                </a:cubicBezTo>
                <a:cubicBezTo>
                  <a:pt x="1032" y="1082"/>
                  <a:pt x="1024" y="1099"/>
                  <a:pt x="1015" y="1108"/>
                </a:cubicBezTo>
                <a:cubicBezTo>
                  <a:pt x="1015" y="1116"/>
                  <a:pt x="1032" y="1099"/>
                  <a:pt x="1041" y="1082"/>
                </a:cubicBezTo>
                <a:cubicBezTo>
                  <a:pt x="1049" y="1065"/>
                  <a:pt x="1049" y="1023"/>
                  <a:pt x="1058" y="1040"/>
                </a:cubicBezTo>
                <a:cubicBezTo>
                  <a:pt x="1066" y="1057"/>
                  <a:pt x="1075" y="1065"/>
                  <a:pt x="1084" y="1125"/>
                </a:cubicBezTo>
                <a:cubicBezTo>
                  <a:pt x="1092" y="1176"/>
                  <a:pt x="1092" y="1244"/>
                  <a:pt x="1101" y="1210"/>
                </a:cubicBezTo>
                <a:close/>
                <a:moveTo>
                  <a:pt x="325" y="2036"/>
                </a:moveTo>
                <a:cubicBezTo>
                  <a:pt x="325" y="2045"/>
                  <a:pt x="350" y="2036"/>
                  <a:pt x="367" y="2036"/>
                </a:cubicBezTo>
                <a:cubicBezTo>
                  <a:pt x="384" y="2045"/>
                  <a:pt x="384" y="2053"/>
                  <a:pt x="393" y="2036"/>
                </a:cubicBezTo>
                <a:cubicBezTo>
                  <a:pt x="393" y="2028"/>
                  <a:pt x="401" y="2011"/>
                  <a:pt x="393" y="2002"/>
                </a:cubicBezTo>
                <a:cubicBezTo>
                  <a:pt x="376" y="1994"/>
                  <a:pt x="359" y="2011"/>
                  <a:pt x="342" y="2019"/>
                </a:cubicBezTo>
                <a:cubicBezTo>
                  <a:pt x="325" y="2028"/>
                  <a:pt x="307" y="2045"/>
                  <a:pt x="325" y="2036"/>
                </a:cubicBezTo>
                <a:close/>
                <a:moveTo>
                  <a:pt x="495" y="1721"/>
                </a:moveTo>
                <a:cubicBezTo>
                  <a:pt x="504" y="1721"/>
                  <a:pt x="546" y="1747"/>
                  <a:pt x="572" y="1764"/>
                </a:cubicBezTo>
                <a:cubicBezTo>
                  <a:pt x="589" y="1781"/>
                  <a:pt x="623" y="1815"/>
                  <a:pt x="666" y="1832"/>
                </a:cubicBezTo>
                <a:cubicBezTo>
                  <a:pt x="708" y="1849"/>
                  <a:pt x="742" y="1883"/>
                  <a:pt x="777" y="1892"/>
                </a:cubicBezTo>
                <a:cubicBezTo>
                  <a:pt x="811" y="1892"/>
                  <a:pt x="845" y="1900"/>
                  <a:pt x="853" y="1909"/>
                </a:cubicBezTo>
                <a:cubicBezTo>
                  <a:pt x="870" y="1917"/>
                  <a:pt x="862" y="1943"/>
                  <a:pt x="870" y="1951"/>
                </a:cubicBezTo>
                <a:cubicBezTo>
                  <a:pt x="879" y="1968"/>
                  <a:pt x="879" y="1968"/>
                  <a:pt x="879" y="1951"/>
                </a:cubicBezTo>
                <a:cubicBezTo>
                  <a:pt x="879" y="1934"/>
                  <a:pt x="887" y="1909"/>
                  <a:pt x="887" y="1900"/>
                </a:cubicBezTo>
                <a:cubicBezTo>
                  <a:pt x="896" y="1892"/>
                  <a:pt x="896" y="1883"/>
                  <a:pt x="879" y="1883"/>
                </a:cubicBezTo>
                <a:cubicBezTo>
                  <a:pt x="862" y="1883"/>
                  <a:pt x="819" y="1883"/>
                  <a:pt x="785" y="1866"/>
                </a:cubicBezTo>
                <a:cubicBezTo>
                  <a:pt x="759" y="1849"/>
                  <a:pt x="751" y="1840"/>
                  <a:pt x="717" y="1832"/>
                </a:cubicBezTo>
                <a:cubicBezTo>
                  <a:pt x="674" y="1823"/>
                  <a:pt x="640" y="1798"/>
                  <a:pt x="606" y="1764"/>
                </a:cubicBezTo>
                <a:cubicBezTo>
                  <a:pt x="572" y="1738"/>
                  <a:pt x="546" y="1721"/>
                  <a:pt x="529" y="1713"/>
                </a:cubicBezTo>
                <a:cubicBezTo>
                  <a:pt x="504" y="1696"/>
                  <a:pt x="478" y="1704"/>
                  <a:pt x="495" y="1721"/>
                </a:cubicBezTo>
                <a:close/>
                <a:moveTo>
                  <a:pt x="487" y="1840"/>
                </a:moveTo>
                <a:cubicBezTo>
                  <a:pt x="487" y="1849"/>
                  <a:pt x="529" y="1909"/>
                  <a:pt x="546" y="1926"/>
                </a:cubicBezTo>
                <a:cubicBezTo>
                  <a:pt x="555" y="1943"/>
                  <a:pt x="563" y="1934"/>
                  <a:pt x="572" y="1926"/>
                </a:cubicBezTo>
                <a:cubicBezTo>
                  <a:pt x="572" y="1917"/>
                  <a:pt x="572" y="1917"/>
                  <a:pt x="563" y="1909"/>
                </a:cubicBezTo>
                <a:cubicBezTo>
                  <a:pt x="555" y="1900"/>
                  <a:pt x="555" y="1900"/>
                  <a:pt x="555" y="1883"/>
                </a:cubicBezTo>
                <a:cubicBezTo>
                  <a:pt x="555" y="1866"/>
                  <a:pt x="555" y="1849"/>
                  <a:pt x="555" y="1858"/>
                </a:cubicBezTo>
                <a:cubicBezTo>
                  <a:pt x="563" y="1866"/>
                  <a:pt x="580" y="1900"/>
                  <a:pt x="597" y="1900"/>
                </a:cubicBezTo>
                <a:cubicBezTo>
                  <a:pt x="614" y="1909"/>
                  <a:pt x="614" y="1900"/>
                  <a:pt x="614" y="1892"/>
                </a:cubicBezTo>
                <a:cubicBezTo>
                  <a:pt x="606" y="1875"/>
                  <a:pt x="589" y="1875"/>
                  <a:pt x="589" y="1840"/>
                </a:cubicBezTo>
                <a:cubicBezTo>
                  <a:pt x="580" y="1798"/>
                  <a:pt x="580" y="1789"/>
                  <a:pt x="563" y="1772"/>
                </a:cubicBezTo>
                <a:cubicBezTo>
                  <a:pt x="546" y="1764"/>
                  <a:pt x="546" y="1764"/>
                  <a:pt x="538" y="1764"/>
                </a:cubicBezTo>
                <a:cubicBezTo>
                  <a:pt x="538" y="1764"/>
                  <a:pt x="538" y="1772"/>
                  <a:pt x="546" y="1781"/>
                </a:cubicBezTo>
                <a:cubicBezTo>
                  <a:pt x="555" y="1789"/>
                  <a:pt x="563" y="1806"/>
                  <a:pt x="563" y="1815"/>
                </a:cubicBezTo>
                <a:cubicBezTo>
                  <a:pt x="563" y="1823"/>
                  <a:pt x="563" y="1823"/>
                  <a:pt x="555" y="1815"/>
                </a:cubicBezTo>
                <a:cubicBezTo>
                  <a:pt x="546" y="1806"/>
                  <a:pt x="538" y="1789"/>
                  <a:pt x="529" y="1798"/>
                </a:cubicBezTo>
                <a:cubicBezTo>
                  <a:pt x="529" y="1798"/>
                  <a:pt x="521" y="1823"/>
                  <a:pt x="529" y="1840"/>
                </a:cubicBezTo>
                <a:cubicBezTo>
                  <a:pt x="538" y="1858"/>
                  <a:pt x="538" y="1875"/>
                  <a:pt x="538" y="1883"/>
                </a:cubicBezTo>
                <a:cubicBezTo>
                  <a:pt x="538" y="1892"/>
                  <a:pt x="529" y="1883"/>
                  <a:pt x="521" y="1866"/>
                </a:cubicBezTo>
                <a:cubicBezTo>
                  <a:pt x="512" y="1849"/>
                  <a:pt x="504" y="1815"/>
                  <a:pt x="495" y="1789"/>
                </a:cubicBezTo>
                <a:cubicBezTo>
                  <a:pt x="478" y="1764"/>
                  <a:pt x="461" y="1747"/>
                  <a:pt x="461" y="1738"/>
                </a:cubicBezTo>
                <a:cubicBezTo>
                  <a:pt x="452" y="1738"/>
                  <a:pt x="452" y="1696"/>
                  <a:pt x="452" y="1670"/>
                </a:cubicBezTo>
                <a:cubicBezTo>
                  <a:pt x="444" y="1653"/>
                  <a:pt x="461" y="1636"/>
                  <a:pt x="452" y="1619"/>
                </a:cubicBezTo>
                <a:cubicBezTo>
                  <a:pt x="444" y="1602"/>
                  <a:pt x="427" y="1610"/>
                  <a:pt x="427" y="1653"/>
                </a:cubicBezTo>
                <a:cubicBezTo>
                  <a:pt x="418" y="1687"/>
                  <a:pt x="427" y="1789"/>
                  <a:pt x="435" y="1823"/>
                </a:cubicBezTo>
                <a:cubicBezTo>
                  <a:pt x="452" y="1858"/>
                  <a:pt x="444" y="1892"/>
                  <a:pt x="461" y="1909"/>
                </a:cubicBezTo>
                <a:cubicBezTo>
                  <a:pt x="469" y="1926"/>
                  <a:pt x="469" y="1909"/>
                  <a:pt x="469" y="1892"/>
                </a:cubicBezTo>
                <a:cubicBezTo>
                  <a:pt x="469" y="1875"/>
                  <a:pt x="478" y="1875"/>
                  <a:pt x="478" y="1858"/>
                </a:cubicBezTo>
                <a:cubicBezTo>
                  <a:pt x="478" y="1832"/>
                  <a:pt x="478" y="1832"/>
                  <a:pt x="487" y="1840"/>
                </a:cubicBezTo>
                <a:close/>
                <a:moveTo>
                  <a:pt x="589" y="2070"/>
                </a:moveTo>
                <a:cubicBezTo>
                  <a:pt x="589" y="2070"/>
                  <a:pt x="614" y="2096"/>
                  <a:pt x="614" y="2105"/>
                </a:cubicBezTo>
                <a:cubicBezTo>
                  <a:pt x="614" y="2113"/>
                  <a:pt x="614" y="2122"/>
                  <a:pt x="580" y="2105"/>
                </a:cubicBezTo>
                <a:cubicBezTo>
                  <a:pt x="546" y="2088"/>
                  <a:pt x="546" y="2079"/>
                  <a:pt x="529" y="2088"/>
                </a:cubicBezTo>
                <a:cubicBezTo>
                  <a:pt x="504" y="2088"/>
                  <a:pt x="478" y="2105"/>
                  <a:pt x="487" y="2105"/>
                </a:cubicBezTo>
                <a:cubicBezTo>
                  <a:pt x="495" y="2113"/>
                  <a:pt x="504" y="2113"/>
                  <a:pt x="529" y="2113"/>
                </a:cubicBezTo>
                <a:cubicBezTo>
                  <a:pt x="555" y="2113"/>
                  <a:pt x="572" y="2122"/>
                  <a:pt x="589" y="2130"/>
                </a:cubicBezTo>
                <a:cubicBezTo>
                  <a:pt x="606" y="2139"/>
                  <a:pt x="640" y="2147"/>
                  <a:pt x="649" y="2130"/>
                </a:cubicBezTo>
                <a:cubicBezTo>
                  <a:pt x="657" y="2113"/>
                  <a:pt x="657" y="2113"/>
                  <a:pt x="640" y="2096"/>
                </a:cubicBezTo>
                <a:cubicBezTo>
                  <a:pt x="623" y="2088"/>
                  <a:pt x="580" y="2045"/>
                  <a:pt x="589" y="2070"/>
                </a:cubicBezTo>
                <a:close/>
                <a:moveTo>
                  <a:pt x="2439" y="895"/>
                </a:moveTo>
                <a:cubicBezTo>
                  <a:pt x="3292" y="895"/>
                  <a:pt x="3983" y="1585"/>
                  <a:pt x="3983" y="2437"/>
                </a:cubicBezTo>
                <a:cubicBezTo>
                  <a:pt x="3983" y="3289"/>
                  <a:pt x="3292" y="3979"/>
                  <a:pt x="2439" y="3979"/>
                </a:cubicBezTo>
                <a:cubicBezTo>
                  <a:pt x="1587" y="3979"/>
                  <a:pt x="896" y="3289"/>
                  <a:pt x="896" y="2437"/>
                </a:cubicBezTo>
                <a:cubicBezTo>
                  <a:pt x="896" y="1585"/>
                  <a:pt x="1587" y="895"/>
                  <a:pt x="2439" y="895"/>
                </a:cubicBezTo>
                <a:close/>
                <a:moveTo>
                  <a:pt x="2457" y="1772"/>
                </a:moveTo>
                <a:cubicBezTo>
                  <a:pt x="2141" y="1900"/>
                  <a:pt x="2141" y="1900"/>
                  <a:pt x="2141" y="1900"/>
                </a:cubicBezTo>
                <a:cubicBezTo>
                  <a:pt x="2141" y="2590"/>
                  <a:pt x="2141" y="2590"/>
                  <a:pt x="2141" y="2590"/>
                </a:cubicBezTo>
                <a:cubicBezTo>
                  <a:pt x="2081" y="2565"/>
                  <a:pt x="2022" y="2539"/>
                  <a:pt x="1953" y="2505"/>
                </a:cubicBezTo>
                <a:cubicBezTo>
                  <a:pt x="1953" y="1900"/>
                  <a:pt x="1953" y="1900"/>
                  <a:pt x="1953" y="1900"/>
                </a:cubicBezTo>
                <a:cubicBezTo>
                  <a:pt x="1638" y="1772"/>
                  <a:pt x="1638" y="1772"/>
                  <a:pt x="1638" y="1772"/>
                </a:cubicBezTo>
                <a:cubicBezTo>
                  <a:pt x="1638" y="2318"/>
                  <a:pt x="1638" y="2318"/>
                  <a:pt x="1638" y="2318"/>
                </a:cubicBezTo>
                <a:cubicBezTo>
                  <a:pt x="1536" y="2249"/>
                  <a:pt x="1416" y="2173"/>
                  <a:pt x="1280" y="2062"/>
                </a:cubicBezTo>
                <a:cubicBezTo>
                  <a:pt x="1280" y="2062"/>
                  <a:pt x="1425" y="2309"/>
                  <a:pt x="1638" y="2488"/>
                </a:cubicBezTo>
                <a:cubicBezTo>
                  <a:pt x="1638" y="3433"/>
                  <a:pt x="1638" y="3433"/>
                  <a:pt x="1638" y="3433"/>
                </a:cubicBezTo>
                <a:cubicBezTo>
                  <a:pt x="1953" y="3561"/>
                  <a:pt x="1953" y="3561"/>
                  <a:pt x="1953" y="3561"/>
                </a:cubicBezTo>
                <a:cubicBezTo>
                  <a:pt x="1953" y="2726"/>
                  <a:pt x="1953" y="2726"/>
                  <a:pt x="1953" y="2726"/>
                </a:cubicBezTo>
                <a:cubicBezTo>
                  <a:pt x="2022" y="2778"/>
                  <a:pt x="2090" y="2803"/>
                  <a:pt x="2141" y="2829"/>
                </a:cubicBezTo>
                <a:cubicBezTo>
                  <a:pt x="2141" y="3561"/>
                  <a:pt x="2141" y="3561"/>
                  <a:pt x="2141" y="3561"/>
                </a:cubicBezTo>
                <a:cubicBezTo>
                  <a:pt x="2457" y="3433"/>
                  <a:pt x="2457" y="3433"/>
                  <a:pt x="2457" y="3433"/>
                </a:cubicBezTo>
                <a:cubicBezTo>
                  <a:pt x="2457" y="2905"/>
                  <a:pt x="2457" y="2905"/>
                  <a:pt x="2457" y="2905"/>
                </a:cubicBezTo>
                <a:cubicBezTo>
                  <a:pt x="2584" y="2922"/>
                  <a:pt x="2746" y="2931"/>
                  <a:pt x="2917" y="2888"/>
                </a:cubicBezTo>
                <a:cubicBezTo>
                  <a:pt x="3275" y="2803"/>
                  <a:pt x="3454" y="2454"/>
                  <a:pt x="3403" y="2232"/>
                </a:cubicBezTo>
                <a:cubicBezTo>
                  <a:pt x="3352" y="2011"/>
                  <a:pt x="3216" y="1909"/>
                  <a:pt x="2866" y="1730"/>
                </a:cubicBezTo>
                <a:cubicBezTo>
                  <a:pt x="2516" y="1551"/>
                  <a:pt x="2286" y="1406"/>
                  <a:pt x="2457" y="1142"/>
                </a:cubicBezTo>
                <a:cubicBezTo>
                  <a:pt x="2457" y="1142"/>
                  <a:pt x="2329" y="1202"/>
                  <a:pt x="2286" y="1329"/>
                </a:cubicBezTo>
                <a:cubicBezTo>
                  <a:pt x="2243" y="1449"/>
                  <a:pt x="2277" y="1602"/>
                  <a:pt x="2448" y="1747"/>
                </a:cubicBezTo>
                <a:cubicBezTo>
                  <a:pt x="2627" y="1900"/>
                  <a:pt x="2721" y="1883"/>
                  <a:pt x="2874" y="2062"/>
                </a:cubicBezTo>
                <a:cubicBezTo>
                  <a:pt x="3028" y="2232"/>
                  <a:pt x="2985" y="2462"/>
                  <a:pt x="2900" y="2548"/>
                </a:cubicBezTo>
                <a:cubicBezTo>
                  <a:pt x="2823" y="2616"/>
                  <a:pt x="2670" y="2701"/>
                  <a:pt x="2457" y="2675"/>
                </a:cubicBezTo>
                <a:lnTo>
                  <a:pt x="2457" y="1772"/>
                </a:lnTo>
                <a:close/>
                <a:moveTo>
                  <a:pt x="2644" y="3212"/>
                </a:moveTo>
                <a:cubicBezTo>
                  <a:pt x="2644" y="3476"/>
                  <a:pt x="2644" y="3476"/>
                  <a:pt x="2644" y="3476"/>
                </a:cubicBezTo>
                <a:cubicBezTo>
                  <a:pt x="2619" y="3476"/>
                  <a:pt x="2619" y="3476"/>
                  <a:pt x="2619" y="3476"/>
                </a:cubicBezTo>
                <a:cubicBezTo>
                  <a:pt x="2619" y="3289"/>
                  <a:pt x="2619" y="3289"/>
                  <a:pt x="2619" y="3289"/>
                </a:cubicBezTo>
                <a:cubicBezTo>
                  <a:pt x="2559" y="3289"/>
                  <a:pt x="2559" y="3289"/>
                  <a:pt x="2559" y="3289"/>
                </a:cubicBezTo>
                <a:cubicBezTo>
                  <a:pt x="2559" y="3263"/>
                  <a:pt x="2559" y="3263"/>
                  <a:pt x="2559" y="3263"/>
                </a:cubicBezTo>
                <a:cubicBezTo>
                  <a:pt x="2602" y="3263"/>
                  <a:pt x="2619" y="3246"/>
                  <a:pt x="2627" y="3212"/>
                </a:cubicBezTo>
                <a:lnTo>
                  <a:pt x="2644" y="3212"/>
                </a:lnTo>
                <a:close/>
                <a:moveTo>
                  <a:pt x="2789" y="3416"/>
                </a:moveTo>
                <a:cubicBezTo>
                  <a:pt x="2815" y="3416"/>
                  <a:pt x="2815" y="3416"/>
                  <a:pt x="2815" y="3416"/>
                </a:cubicBezTo>
                <a:cubicBezTo>
                  <a:pt x="2823" y="3442"/>
                  <a:pt x="2832" y="3459"/>
                  <a:pt x="2857" y="3459"/>
                </a:cubicBezTo>
                <a:cubicBezTo>
                  <a:pt x="2883" y="3459"/>
                  <a:pt x="2900" y="3425"/>
                  <a:pt x="2909" y="3357"/>
                </a:cubicBezTo>
                <a:cubicBezTo>
                  <a:pt x="2909" y="3357"/>
                  <a:pt x="2909" y="3357"/>
                  <a:pt x="2909" y="3357"/>
                </a:cubicBezTo>
                <a:cubicBezTo>
                  <a:pt x="2900" y="3374"/>
                  <a:pt x="2883" y="3391"/>
                  <a:pt x="2857" y="3391"/>
                </a:cubicBezTo>
                <a:cubicBezTo>
                  <a:pt x="2815" y="3382"/>
                  <a:pt x="2789" y="3357"/>
                  <a:pt x="2789" y="3306"/>
                </a:cubicBezTo>
                <a:cubicBezTo>
                  <a:pt x="2789" y="3246"/>
                  <a:pt x="2815" y="3212"/>
                  <a:pt x="2857" y="3212"/>
                </a:cubicBezTo>
                <a:cubicBezTo>
                  <a:pt x="2909" y="3212"/>
                  <a:pt x="2943" y="3255"/>
                  <a:pt x="2943" y="3331"/>
                </a:cubicBezTo>
                <a:cubicBezTo>
                  <a:pt x="2934" y="3425"/>
                  <a:pt x="2909" y="3476"/>
                  <a:pt x="2857" y="3476"/>
                </a:cubicBezTo>
                <a:cubicBezTo>
                  <a:pt x="2815" y="3476"/>
                  <a:pt x="2789" y="3459"/>
                  <a:pt x="2789" y="3416"/>
                </a:cubicBezTo>
                <a:close/>
                <a:moveTo>
                  <a:pt x="2866" y="3357"/>
                </a:moveTo>
                <a:cubicBezTo>
                  <a:pt x="2891" y="3357"/>
                  <a:pt x="2909" y="3340"/>
                  <a:pt x="2909" y="3297"/>
                </a:cubicBezTo>
                <a:cubicBezTo>
                  <a:pt x="2909" y="3263"/>
                  <a:pt x="2891" y="3246"/>
                  <a:pt x="2857" y="3246"/>
                </a:cubicBezTo>
                <a:cubicBezTo>
                  <a:pt x="2832" y="3246"/>
                  <a:pt x="2815" y="3263"/>
                  <a:pt x="2815" y="3306"/>
                </a:cubicBezTo>
                <a:cubicBezTo>
                  <a:pt x="2815" y="3340"/>
                  <a:pt x="2832" y="3357"/>
                  <a:pt x="2866" y="3357"/>
                </a:cubicBezTo>
                <a:close/>
                <a:moveTo>
                  <a:pt x="3156" y="3348"/>
                </a:moveTo>
                <a:cubicBezTo>
                  <a:pt x="3156" y="3280"/>
                  <a:pt x="3139" y="3246"/>
                  <a:pt x="3105" y="3246"/>
                </a:cubicBezTo>
                <a:cubicBezTo>
                  <a:pt x="3071" y="3246"/>
                  <a:pt x="3054" y="3280"/>
                  <a:pt x="3054" y="3348"/>
                </a:cubicBezTo>
                <a:cubicBezTo>
                  <a:pt x="3054" y="3416"/>
                  <a:pt x="3071" y="3451"/>
                  <a:pt x="3105" y="3451"/>
                </a:cubicBezTo>
                <a:cubicBezTo>
                  <a:pt x="3139" y="3451"/>
                  <a:pt x="3156" y="3416"/>
                  <a:pt x="3156" y="3348"/>
                </a:cubicBezTo>
                <a:close/>
                <a:moveTo>
                  <a:pt x="3181" y="3348"/>
                </a:moveTo>
                <a:cubicBezTo>
                  <a:pt x="3181" y="3433"/>
                  <a:pt x="3156" y="3476"/>
                  <a:pt x="3105" y="3476"/>
                </a:cubicBezTo>
                <a:cubicBezTo>
                  <a:pt x="3054" y="3476"/>
                  <a:pt x="3028" y="3433"/>
                  <a:pt x="3028" y="3348"/>
                </a:cubicBezTo>
                <a:cubicBezTo>
                  <a:pt x="3028" y="3255"/>
                  <a:pt x="3054" y="3212"/>
                  <a:pt x="3105" y="3212"/>
                </a:cubicBezTo>
                <a:cubicBezTo>
                  <a:pt x="3156" y="3212"/>
                  <a:pt x="3181" y="3263"/>
                  <a:pt x="3181" y="3348"/>
                </a:cubicBezTo>
                <a:close/>
                <a:moveTo>
                  <a:pt x="3275" y="3416"/>
                </a:moveTo>
                <a:cubicBezTo>
                  <a:pt x="3301" y="3416"/>
                  <a:pt x="3301" y="3416"/>
                  <a:pt x="3301" y="3416"/>
                </a:cubicBezTo>
                <a:cubicBezTo>
                  <a:pt x="3301" y="3442"/>
                  <a:pt x="3318" y="3459"/>
                  <a:pt x="3343" y="3459"/>
                </a:cubicBezTo>
                <a:cubicBezTo>
                  <a:pt x="3369" y="3459"/>
                  <a:pt x="3386" y="3425"/>
                  <a:pt x="3395" y="3357"/>
                </a:cubicBezTo>
                <a:cubicBezTo>
                  <a:pt x="3395" y="3357"/>
                  <a:pt x="3395" y="3357"/>
                  <a:pt x="3395" y="3357"/>
                </a:cubicBezTo>
                <a:cubicBezTo>
                  <a:pt x="3386" y="3374"/>
                  <a:pt x="3369" y="3391"/>
                  <a:pt x="3343" y="3391"/>
                </a:cubicBezTo>
                <a:cubicBezTo>
                  <a:pt x="3292" y="3382"/>
                  <a:pt x="3275" y="3357"/>
                  <a:pt x="3267" y="3306"/>
                </a:cubicBezTo>
                <a:cubicBezTo>
                  <a:pt x="3275" y="3246"/>
                  <a:pt x="3301" y="3212"/>
                  <a:pt x="3343" y="3212"/>
                </a:cubicBezTo>
                <a:cubicBezTo>
                  <a:pt x="3395" y="3212"/>
                  <a:pt x="3420" y="3255"/>
                  <a:pt x="3420" y="3331"/>
                </a:cubicBezTo>
                <a:cubicBezTo>
                  <a:pt x="3420" y="3425"/>
                  <a:pt x="3395" y="3476"/>
                  <a:pt x="3343" y="3476"/>
                </a:cubicBezTo>
                <a:cubicBezTo>
                  <a:pt x="3301" y="3476"/>
                  <a:pt x="3275" y="3459"/>
                  <a:pt x="3275" y="3416"/>
                </a:cubicBezTo>
                <a:close/>
                <a:moveTo>
                  <a:pt x="3343" y="3357"/>
                </a:moveTo>
                <a:cubicBezTo>
                  <a:pt x="3378" y="3357"/>
                  <a:pt x="3386" y="3340"/>
                  <a:pt x="3386" y="3297"/>
                </a:cubicBezTo>
                <a:cubicBezTo>
                  <a:pt x="3386" y="3263"/>
                  <a:pt x="3378" y="3246"/>
                  <a:pt x="3343" y="3246"/>
                </a:cubicBezTo>
                <a:cubicBezTo>
                  <a:pt x="3318" y="3246"/>
                  <a:pt x="3301" y="3263"/>
                  <a:pt x="3301" y="3306"/>
                </a:cubicBezTo>
                <a:cubicBezTo>
                  <a:pt x="3301" y="3340"/>
                  <a:pt x="3318" y="3357"/>
                  <a:pt x="3343" y="3357"/>
                </a:cubicBezTo>
                <a:close/>
                <a:moveTo>
                  <a:pt x="2439" y="0"/>
                </a:moveTo>
                <a:cubicBezTo>
                  <a:pt x="3787" y="0"/>
                  <a:pt x="4879" y="1091"/>
                  <a:pt x="4879" y="2437"/>
                </a:cubicBezTo>
                <a:cubicBezTo>
                  <a:pt x="4879" y="3783"/>
                  <a:pt x="3787" y="4873"/>
                  <a:pt x="2439" y="4873"/>
                </a:cubicBezTo>
                <a:cubicBezTo>
                  <a:pt x="1092" y="4873"/>
                  <a:pt x="0" y="3783"/>
                  <a:pt x="0" y="2437"/>
                </a:cubicBezTo>
                <a:cubicBezTo>
                  <a:pt x="0" y="1091"/>
                  <a:pt x="1092" y="0"/>
                  <a:pt x="2439" y="0"/>
                </a:cubicBezTo>
                <a:close/>
                <a:moveTo>
                  <a:pt x="2439" y="162"/>
                </a:moveTo>
                <a:cubicBezTo>
                  <a:pt x="3702" y="162"/>
                  <a:pt x="4716" y="1176"/>
                  <a:pt x="4716" y="2437"/>
                </a:cubicBezTo>
                <a:cubicBezTo>
                  <a:pt x="4716" y="3689"/>
                  <a:pt x="3702" y="4711"/>
                  <a:pt x="2439" y="4711"/>
                </a:cubicBezTo>
                <a:cubicBezTo>
                  <a:pt x="1186" y="4711"/>
                  <a:pt x="162" y="3689"/>
                  <a:pt x="162" y="2437"/>
                </a:cubicBezTo>
                <a:cubicBezTo>
                  <a:pt x="162" y="1176"/>
                  <a:pt x="1186" y="162"/>
                  <a:pt x="2439" y="162"/>
                </a:cubicBezTo>
                <a:close/>
                <a:moveTo>
                  <a:pt x="4247" y="2820"/>
                </a:moveTo>
                <a:cubicBezTo>
                  <a:pt x="4230" y="2820"/>
                  <a:pt x="4230" y="2820"/>
                  <a:pt x="4230" y="2820"/>
                </a:cubicBezTo>
                <a:cubicBezTo>
                  <a:pt x="4247" y="2726"/>
                  <a:pt x="4247" y="2726"/>
                  <a:pt x="4247" y="2726"/>
                </a:cubicBezTo>
                <a:cubicBezTo>
                  <a:pt x="4256" y="2726"/>
                  <a:pt x="4256" y="2726"/>
                  <a:pt x="4256" y="2726"/>
                </a:cubicBezTo>
                <a:cubicBezTo>
                  <a:pt x="4256" y="2743"/>
                  <a:pt x="4256" y="2752"/>
                  <a:pt x="4264" y="2752"/>
                </a:cubicBezTo>
                <a:cubicBezTo>
                  <a:pt x="4264" y="2752"/>
                  <a:pt x="4273" y="2752"/>
                  <a:pt x="4282" y="2752"/>
                </a:cubicBezTo>
                <a:cubicBezTo>
                  <a:pt x="4282" y="2752"/>
                  <a:pt x="4282" y="2752"/>
                  <a:pt x="4282" y="2752"/>
                </a:cubicBezTo>
                <a:cubicBezTo>
                  <a:pt x="4341" y="2726"/>
                  <a:pt x="4341" y="2726"/>
                  <a:pt x="4341" y="2726"/>
                </a:cubicBezTo>
                <a:cubicBezTo>
                  <a:pt x="4299" y="2692"/>
                  <a:pt x="4299" y="2692"/>
                  <a:pt x="4299" y="2692"/>
                </a:cubicBezTo>
                <a:cubicBezTo>
                  <a:pt x="4290" y="2692"/>
                  <a:pt x="4282" y="2684"/>
                  <a:pt x="4282" y="2684"/>
                </a:cubicBezTo>
                <a:cubicBezTo>
                  <a:pt x="4273" y="2684"/>
                  <a:pt x="4264" y="2692"/>
                  <a:pt x="4264" y="2709"/>
                </a:cubicBezTo>
                <a:cubicBezTo>
                  <a:pt x="4256" y="2709"/>
                  <a:pt x="4256" y="2709"/>
                  <a:pt x="4256" y="2709"/>
                </a:cubicBezTo>
                <a:cubicBezTo>
                  <a:pt x="4264" y="2633"/>
                  <a:pt x="4264" y="2633"/>
                  <a:pt x="4264" y="2633"/>
                </a:cubicBezTo>
                <a:cubicBezTo>
                  <a:pt x="4273" y="2633"/>
                  <a:pt x="4273" y="2633"/>
                  <a:pt x="4273" y="2633"/>
                </a:cubicBezTo>
                <a:cubicBezTo>
                  <a:pt x="4273" y="2650"/>
                  <a:pt x="4282" y="2667"/>
                  <a:pt x="4290" y="2667"/>
                </a:cubicBezTo>
                <a:cubicBezTo>
                  <a:pt x="4367" y="2726"/>
                  <a:pt x="4367" y="2726"/>
                  <a:pt x="4367" y="2726"/>
                </a:cubicBezTo>
                <a:cubicBezTo>
                  <a:pt x="4418" y="2735"/>
                  <a:pt x="4418" y="2735"/>
                  <a:pt x="4418" y="2735"/>
                </a:cubicBezTo>
                <a:cubicBezTo>
                  <a:pt x="4435" y="2743"/>
                  <a:pt x="4444" y="2726"/>
                  <a:pt x="4444" y="2709"/>
                </a:cubicBezTo>
                <a:cubicBezTo>
                  <a:pt x="4461" y="2709"/>
                  <a:pt x="4461" y="2709"/>
                  <a:pt x="4461" y="2709"/>
                </a:cubicBezTo>
                <a:cubicBezTo>
                  <a:pt x="4435" y="2820"/>
                  <a:pt x="4435" y="2820"/>
                  <a:pt x="4435" y="2820"/>
                </a:cubicBezTo>
                <a:cubicBezTo>
                  <a:pt x="4427" y="2820"/>
                  <a:pt x="4427" y="2820"/>
                  <a:pt x="4427" y="2820"/>
                </a:cubicBezTo>
                <a:cubicBezTo>
                  <a:pt x="4427" y="2795"/>
                  <a:pt x="4427" y="2786"/>
                  <a:pt x="4409" y="2786"/>
                </a:cubicBezTo>
                <a:cubicBezTo>
                  <a:pt x="4358" y="2769"/>
                  <a:pt x="4358" y="2769"/>
                  <a:pt x="4358" y="2769"/>
                </a:cubicBezTo>
                <a:cubicBezTo>
                  <a:pt x="4282" y="2795"/>
                  <a:pt x="4282" y="2795"/>
                  <a:pt x="4282" y="2795"/>
                </a:cubicBezTo>
                <a:cubicBezTo>
                  <a:pt x="4256" y="2803"/>
                  <a:pt x="4247" y="2812"/>
                  <a:pt x="4247" y="2820"/>
                </a:cubicBezTo>
                <a:close/>
                <a:moveTo>
                  <a:pt x="4179" y="3016"/>
                </a:moveTo>
                <a:cubicBezTo>
                  <a:pt x="4230" y="2837"/>
                  <a:pt x="4230" y="2837"/>
                  <a:pt x="4230" y="2837"/>
                </a:cubicBezTo>
                <a:cubicBezTo>
                  <a:pt x="4299" y="2854"/>
                  <a:pt x="4299" y="2854"/>
                  <a:pt x="4299" y="2854"/>
                </a:cubicBezTo>
                <a:cubicBezTo>
                  <a:pt x="4299" y="2863"/>
                  <a:pt x="4299" y="2863"/>
                  <a:pt x="4299" y="2863"/>
                </a:cubicBezTo>
                <a:cubicBezTo>
                  <a:pt x="4256" y="2863"/>
                  <a:pt x="4230" y="2880"/>
                  <a:pt x="4230" y="2905"/>
                </a:cubicBezTo>
                <a:cubicBezTo>
                  <a:pt x="4375" y="2948"/>
                  <a:pt x="4375" y="2948"/>
                  <a:pt x="4375" y="2948"/>
                </a:cubicBezTo>
                <a:cubicBezTo>
                  <a:pt x="4392" y="2948"/>
                  <a:pt x="4401" y="2939"/>
                  <a:pt x="4401" y="2922"/>
                </a:cubicBezTo>
                <a:cubicBezTo>
                  <a:pt x="4418" y="2922"/>
                  <a:pt x="4418" y="2922"/>
                  <a:pt x="4418" y="2922"/>
                </a:cubicBezTo>
                <a:cubicBezTo>
                  <a:pt x="4384" y="3033"/>
                  <a:pt x="4384" y="3033"/>
                  <a:pt x="4384" y="3033"/>
                </a:cubicBezTo>
                <a:cubicBezTo>
                  <a:pt x="4375" y="3033"/>
                  <a:pt x="4375" y="3033"/>
                  <a:pt x="4375" y="3033"/>
                </a:cubicBezTo>
                <a:cubicBezTo>
                  <a:pt x="4384" y="3008"/>
                  <a:pt x="4375" y="2991"/>
                  <a:pt x="4367" y="2991"/>
                </a:cubicBezTo>
                <a:cubicBezTo>
                  <a:pt x="4213" y="2956"/>
                  <a:pt x="4213" y="2956"/>
                  <a:pt x="4213" y="2956"/>
                </a:cubicBezTo>
                <a:cubicBezTo>
                  <a:pt x="4205" y="2982"/>
                  <a:pt x="4222" y="3008"/>
                  <a:pt x="4256" y="3025"/>
                </a:cubicBezTo>
                <a:cubicBezTo>
                  <a:pt x="4247" y="3033"/>
                  <a:pt x="4247" y="3033"/>
                  <a:pt x="4247" y="3033"/>
                </a:cubicBezTo>
                <a:lnTo>
                  <a:pt x="4179" y="3016"/>
                </a:lnTo>
                <a:close/>
                <a:moveTo>
                  <a:pt x="4367" y="3110"/>
                </a:moveTo>
                <a:cubicBezTo>
                  <a:pt x="4324" y="3203"/>
                  <a:pt x="4324" y="3203"/>
                  <a:pt x="4324" y="3203"/>
                </a:cubicBezTo>
                <a:cubicBezTo>
                  <a:pt x="4316" y="3203"/>
                  <a:pt x="4316" y="3203"/>
                  <a:pt x="4316" y="3203"/>
                </a:cubicBezTo>
                <a:cubicBezTo>
                  <a:pt x="4324" y="3186"/>
                  <a:pt x="4316" y="3169"/>
                  <a:pt x="4307" y="3169"/>
                </a:cubicBezTo>
                <a:cubicBezTo>
                  <a:pt x="4179" y="3118"/>
                  <a:pt x="4179" y="3118"/>
                  <a:pt x="4179" y="3118"/>
                </a:cubicBezTo>
                <a:cubicBezTo>
                  <a:pt x="4162" y="3110"/>
                  <a:pt x="4154" y="3118"/>
                  <a:pt x="4145" y="3135"/>
                </a:cubicBezTo>
                <a:cubicBezTo>
                  <a:pt x="4137" y="3127"/>
                  <a:pt x="4137" y="3127"/>
                  <a:pt x="4137" y="3127"/>
                </a:cubicBezTo>
                <a:cubicBezTo>
                  <a:pt x="4179" y="3033"/>
                  <a:pt x="4179" y="3033"/>
                  <a:pt x="4179" y="3033"/>
                </a:cubicBezTo>
                <a:cubicBezTo>
                  <a:pt x="4188" y="3033"/>
                  <a:pt x="4188" y="3033"/>
                  <a:pt x="4188" y="3033"/>
                </a:cubicBezTo>
                <a:cubicBezTo>
                  <a:pt x="4179" y="3059"/>
                  <a:pt x="4179" y="3067"/>
                  <a:pt x="4196" y="3067"/>
                </a:cubicBezTo>
                <a:cubicBezTo>
                  <a:pt x="4324" y="3118"/>
                  <a:pt x="4324" y="3118"/>
                  <a:pt x="4324" y="3118"/>
                </a:cubicBezTo>
                <a:cubicBezTo>
                  <a:pt x="4333" y="3127"/>
                  <a:pt x="4350" y="3118"/>
                  <a:pt x="4350" y="3101"/>
                </a:cubicBezTo>
                <a:lnTo>
                  <a:pt x="4367" y="3110"/>
                </a:lnTo>
                <a:close/>
                <a:moveTo>
                  <a:pt x="4239" y="3391"/>
                </a:moveTo>
                <a:cubicBezTo>
                  <a:pt x="4171" y="3357"/>
                  <a:pt x="4171" y="3357"/>
                  <a:pt x="4171" y="3357"/>
                </a:cubicBezTo>
                <a:cubicBezTo>
                  <a:pt x="4171" y="3340"/>
                  <a:pt x="4171" y="3340"/>
                  <a:pt x="4171" y="3340"/>
                </a:cubicBezTo>
                <a:cubicBezTo>
                  <a:pt x="4222" y="3348"/>
                  <a:pt x="4247" y="3340"/>
                  <a:pt x="4264" y="3314"/>
                </a:cubicBezTo>
                <a:cubicBezTo>
                  <a:pt x="4273" y="3289"/>
                  <a:pt x="4264" y="3280"/>
                  <a:pt x="4247" y="3263"/>
                </a:cubicBezTo>
                <a:cubicBezTo>
                  <a:pt x="4239" y="3263"/>
                  <a:pt x="4222" y="3272"/>
                  <a:pt x="4196" y="3297"/>
                </a:cubicBezTo>
                <a:cubicBezTo>
                  <a:pt x="4162" y="3323"/>
                  <a:pt x="4137" y="3340"/>
                  <a:pt x="4111" y="3323"/>
                </a:cubicBezTo>
                <a:cubicBezTo>
                  <a:pt x="4077" y="3306"/>
                  <a:pt x="4068" y="3280"/>
                  <a:pt x="4085" y="3238"/>
                </a:cubicBezTo>
                <a:cubicBezTo>
                  <a:pt x="4094" y="3221"/>
                  <a:pt x="4102" y="3212"/>
                  <a:pt x="4111" y="3203"/>
                </a:cubicBezTo>
                <a:cubicBezTo>
                  <a:pt x="4120" y="3203"/>
                  <a:pt x="4120" y="3195"/>
                  <a:pt x="4120" y="3195"/>
                </a:cubicBezTo>
                <a:cubicBezTo>
                  <a:pt x="4120" y="3186"/>
                  <a:pt x="4120" y="3186"/>
                  <a:pt x="4120" y="3186"/>
                </a:cubicBezTo>
                <a:cubicBezTo>
                  <a:pt x="4120" y="3186"/>
                  <a:pt x="4111" y="3186"/>
                  <a:pt x="4111" y="3178"/>
                </a:cubicBezTo>
                <a:cubicBezTo>
                  <a:pt x="4120" y="3169"/>
                  <a:pt x="4120" y="3169"/>
                  <a:pt x="4120" y="3169"/>
                </a:cubicBezTo>
                <a:cubicBezTo>
                  <a:pt x="4179" y="3203"/>
                  <a:pt x="4179" y="3203"/>
                  <a:pt x="4179" y="3203"/>
                </a:cubicBezTo>
                <a:cubicBezTo>
                  <a:pt x="4179" y="3212"/>
                  <a:pt x="4179" y="3212"/>
                  <a:pt x="4179" y="3212"/>
                </a:cubicBezTo>
                <a:cubicBezTo>
                  <a:pt x="4137" y="3203"/>
                  <a:pt x="4111" y="3212"/>
                  <a:pt x="4102" y="3238"/>
                </a:cubicBezTo>
                <a:cubicBezTo>
                  <a:pt x="4094" y="3255"/>
                  <a:pt x="4094" y="3272"/>
                  <a:pt x="4111" y="3280"/>
                </a:cubicBezTo>
                <a:cubicBezTo>
                  <a:pt x="4120" y="3289"/>
                  <a:pt x="4137" y="3280"/>
                  <a:pt x="4162" y="3255"/>
                </a:cubicBezTo>
                <a:cubicBezTo>
                  <a:pt x="4196" y="3221"/>
                  <a:pt x="4222" y="3212"/>
                  <a:pt x="4247" y="3221"/>
                </a:cubicBezTo>
                <a:cubicBezTo>
                  <a:pt x="4282" y="3238"/>
                  <a:pt x="4290" y="3272"/>
                  <a:pt x="4273" y="3314"/>
                </a:cubicBezTo>
                <a:cubicBezTo>
                  <a:pt x="4273" y="3331"/>
                  <a:pt x="4256" y="3340"/>
                  <a:pt x="4247" y="3357"/>
                </a:cubicBezTo>
                <a:cubicBezTo>
                  <a:pt x="4239" y="3357"/>
                  <a:pt x="4239" y="3357"/>
                  <a:pt x="4239" y="3365"/>
                </a:cubicBezTo>
                <a:cubicBezTo>
                  <a:pt x="4239" y="3374"/>
                  <a:pt x="4239" y="3374"/>
                  <a:pt x="4239" y="3374"/>
                </a:cubicBezTo>
                <a:cubicBezTo>
                  <a:pt x="4247" y="3374"/>
                  <a:pt x="4247" y="3374"/>
                  <a:pt x="4247" y="3374"/>
                </a:cubicBezTo>
                <a:lnTo>
                  <a:pt x="4239" y="3391"/>
                </a:lnTo>
                <a:close/>
                <a:moveTo>
                  <a:pt x="4179" y="3416"/>
                </a:moveTo>
                <a:cubicBezTo>
                  <a:pt x="4179" y="3399"/>
                  <a:pt x="4179" y="3399"/>
                  <a:pt x="4179" y="3399"/>
                </a:cubicBezTo>
                <a:cubicBezTo>
                  <a:pt x="4205" y="3416"/>
                  <a:pt x="4213" y="3442"/>
                  <a:pt x="4196" y="3468"/>
                </a:cubicBezTo>
                <a:cubicBezTo>
                  <a:pt x="4179" y="3485"/>
                  <a:pt x="4162" y="3493"/>
                  <a:pt x="4137" y="3476"/>
                </a:cubicBezTo>
                <a:cubicBezTo>
                  <a:pt x="4102" y="3459"/>
                  <a:pt x="4085" y="3459"/>
                  <a:pt x="4077" y="3476"/>
                </a:cubicBezTo>
                <a:cubicBezTo>
                  <a:pt x="4128" y="3510"/>
                  <a:pt x="4128" y="3510"/>
                  <a:pt x="4128" y="3510"/>
                </a:cubicBezTo>
                <a:cubicBezTo>
                  <a:pt x="4137" y="3519"/>
                  <a:pt x="4154" y="3519"/>
                  <a:pt x="4162" y="3502"/>
                </a:cubicBezTo>
                <a:cubicBezTo>
                  <a:pt x="4171" y="3502"/>
                  <a:pt x="4171" y="3502"/>
                  <a:pt x="4171" y="3502"/>
                </a:cubicBezTo>
                <a:cubicBezTo>
                  <a:pt x="4111" y="3595"/>
                  <a:pt x="4111" y="3595"/>
                  <a:pt x="4111" y="3595"/>
                </a:cubicBezTo>
                <a:cubicBezTo>
                  <a:pt x="4102" y="3587"/>
                  <a:pt x="4102" y="3587"/>
                  <a:pt x="4102" y="3587"/>
                </a:cubicBezTo>
                <a:cubicBezTo>
                  <a:pt x="4120" y="3570"/>
                  <a:pt x="4120" y="3561"/>
                  <a:pt x="4102" y="3553"/>
                </a:cubicBezTo>
                <a:cubicBezTo>
                  <a:pt x="3983" y="3476"/>
                  <a:pt x="3983" y="3476"/>
                  <a:pt x="3983" y="3476"/>
                </a:cubicBezTo>
                <a:cubicBezTo>
                  <a:pt x="3975" y="3468"/>
                  <a:pt x="3966" y="3476"/>
                  <a:pt x="3957" y="3493"/>
                </a:cubicBezTo>
                <a:cubicBezTo>
                  <a:pt x="3940" y="3485"/>
                  <a:pt x="3940" y="3485"/>
                  <a:pt x="3940" y="3485"/>
                </a:cubicBezTo>
                <a:cubicBezTo>
                  <a:pt x="4000" y="3399"/>
                  <a:pt x="4000" y="3399"/>
                  <a:pt x="4000" y="3399"/>
                </a:cubicBezTo>
                <a:cubicBezTo>
                  <a:pt x="4026" y="3357"/>
                  <a:pt x="4051" y="3348"/>
                  <a:pt x="4085" y="3365"/>
                </a:cubicBezTo>
                <a:cubicBezTo>
                  <a:pt x="4111" y="3382"/>
                  <a:pt x="4111" y="3408"/>
                  <a:pt x="4085" y="3451"/>
                </a:cubicBezTo>
                <a:cubicBezTo>
                  <a:pt x="4085" y="3451"/>
                  <a:pt x="4085" y="3451"/>
                  <a:pt x="4085" y="3451"/>
                </a:cubicBezTo>
                <a:cubicBezTo>
                  <a:pt x="4102" y="3433"/>
                  <a:pt x="4128" y="3425"/>
                  <a:pt x="4154" y="3433"/>
                </a:cubicBezTo>
                <a:cubicBezTo>
                  <a:pt x="4179" y="3442"/>
                  <a:pt x="4188" y="3442"/>
                  <a:pt x="4188" y="3433"/>
                </a:cubicBezTo>
                <a:cubicBezTo>
                  <a:pt x="4196" y="3425"/>
                  <a:pt x="4188" y="3425"/>
                  <a:pt x="4179" y="3416"/>
                </a:cubicBezTo>
                <a:close/>
                <a:moveTo>
                  <a:pt x="4009" y="3442"/>
                </a:moveTo>
                <a:cubicBezTo>
                  <a:pt x="4060" y="3476"/>
                  <a:pt x="4060" y="3476"/>
                  <a:pt x="4060" y="3476"/>
                </a:cubicBezTo>
                <a:cubicBezTo>
                  <a:pt x="4085" y="3442"/>
                  <a:pt x="4085" y="3425"/>
                  <a:pt x="4060" y="3408"/>
                </a:cubicBezTo>
                <a:cubicBezTo>
                  <a:pt x="4034" y="3399"/>
                  <a:pt x="4017" y="3399"/>
                  <a:pt x="4009" y="3416"/>
                </a:cubicBezTo>
                <a:cubicBezTo>
                  <a:pt x="4000" y="3425"/>
                  <a:pt x="4000" y="3433"/>
                  <a:pt x="4009" y="3442"/>
                </a:cubicBezTo>
                <a:close/>
                <a:moveTo>
                  <a:pt x="3923" y="3519"/>
                </a:moveTo>
                <a:cubicBezTo>
                  <a:pt x="3975" y="3553"/>
                  <a:pt x="3975" y="3553"/>
                  <a:pt x="3975" y="3553"/>
                </a:cubicBezTo>
                <a:cubicBezTo>
                  <a:pt x="3975" y="3570"/>
                  <a:pt x="3975" y="3570"/>
                  <a:pt x="3975" y="3570"/>
                </a:cubicBezTo>
                <a:cubicBezTo>
                  <a:pt x="3932" y="3553"/>
                  <a:pt x="3906" y="3561"/>
                  <a:pt x="3881" y="3587"/>
                </a:cubicBezTo>
                <a:cubicBezTo>
                  <a:pt x="3872" y="3604"/>
                  <a:pt x="3872" y="3612"/>
                  <a:pt x="3881" y="3621"/>
                </a:cubicBezTo>
                <a:cubicBezTo>
                  <a:pt x="3932" y="3655"/>
                  <a:pt x="3932" y="3655"/>
                  <a:pt x="3932" y="3655"/>
                </a:cubicBezTo>
                <a:cubicBezTo>
                  <a:pt x="3949" y="3629"/>
                  <a:pt x="3949" y="3612"/>
                  <a:pt x="3932" y="3595"/>
                </a:cubicBezTo>
                <a:cubicBezTo>
                  <a:pt x="3932" y="3587"/>
                  <a:pt x="3932" y="3587"/>
                  <a:pt x="3932" y="3587"/>
                </a:cubicBezTo>
                <a:cubicBezTo>
                  <a:pt x="4000" y="3638"/>
                  <a:pt x="4000" y="3638"/>
                  <a:pt x="4000" y="3638"/>
                </a:cubicBezTo>
                <a:cubicBezTo>
                  <a:pt x="3992" y="3646"/>
                  <a:pt x="3992" y="3646"/>
                  <a:pt x="3992" y="3646"/>
                </a:cubicBezTo>
                <a:cubicBezTo>
                  <a:pt x="3975" y="3629"/>
                  <a:pt x="3949" y="3638"/>
                  <a:pt x="3940" y="3655"/>
                </a:cubicBezTo>
                <a:cubicBezTo>
                  <a:pt x="3992" y="3698"/>
                  <a:pt x="3992" y="3698"/>
                  <a:pt x="3992" y="3698"/>
                </a:cubicBezTo>
                <a:cubicBezTo>
                  <a:pt x="4000" y="3706"/>
                  <a:pt x="4009" y="3706"/>
                  <a:pt x="4026" y="3689"/>
                </a:cubicBezTo>
                <a:cubicBezTo>
                  <a:pt x="4043" y="3663"/>
                  <a:pt x="4043" y="3629"/>
                  <a:pt x="4017" y="3595"/>
                </a:cubicBezTo>
                <a:cubicBezTo>
                  <a:pt x="4026" y="3587"/>
                  <a:pt x="4026" y="3587"/>
                  <a:pt x="4026" y="3587"/>
                </a:cubicBezTo>
                <a:cubicBezTo>
                  <a:pt x="4085" y="3629"/>
                  <a:pt x="4085" y="3629"/>
                  <a:pt x="4085" y="3629"/>
                </a:cubicBezTo>
                <a:cubicBezTo>
                  <a:pt x="3975" y="3783"/>
                  <a:pt x="3975" y="3783"/>
                  <a:pt x="3975" y="3783"/>
                </a:cubicBezTo>
                <a:cubicBezTo>
                  <a:pt x="3966" y="3774"/>
                  <a:pt x="3966" y="3774"/>
                  <a:pt x="3966" y="3774"/>
                </a:cubicBezTo>
                <a:cubicBezTo>
                  <a:pt x="3975" y="3757"/>
                  <a:pt x="3975" y="3749"/>
                  <a:pt x="3966" y="3740"/>
                </a:cubicBezTo>
                <a:cubicBezTo>
                  <a:pt x="3855" y="3655"/>
                  <a:pt x="3855" y="3655"/>
                  <a:pt x="3855" y="3655"/>
                </a:cubicBezTo>
                <a:cubicBezTo>
                  <a:pt x="3847" y="3646"/>
                  <a:pt x="3830" y="3646"/>
                  <a:pt x="3821" y="3663"/>
                </a:cubicBezTo>
                <a:cubicBezTo>
                  <a:pt x="3812" y="3663"/>
                  <a:pt x="3812" y="3663"/>
                  <a:pt x="3812" y="3663"/>
                </a:cubicBezTo>
                <a:lnTo>
                  <a:pt x="3923" y="3519"/>
                </a:lnTo>
                <a:close/>
                <a:moveTo>
                  <a:pt x="3685" y="3808"/>
                </a:moveTo>
                <a:cubicBezTo>
                  <a:pt x="3676" y="3800"/>
                  <a:pt x="3676" y="3800"/>
                  <a:pt x="3676" y="3800"/>
                </a:cubicBezTo>
                <a:cubicBezTo>
                  <a:pt x="3736" y="3723"/>
                  <a:pt x="3736" y="3723"/>
                  <a:pt x="3736" y="3723"/>
                </a:cubicBezTo>
                <a:cubicBezTo>
                  <a:pt x="3744" y="3732"/>
                  <a:pt x="3744" y="3732"/>
                  <a:pt x="3744" y="3732"/>
                </a:cubicBezTo>
                <a:cubicBezTo>
                  <a:pt x="3736" y="3749"/>
                  <a:pt x="3727" y="3757"/>
                  <a:pt x="3736" y="3766"/>
                </a:cubicBezTo>
                <a:cubicBezTo>
                  <a:pt x="3736" y="3766"/>
                  <a:pt x="3770" y="3783"/>
                  <a:pt x="3855" y="3817"/>
                </a:cubicBezTo>
                <a:cubicBezTo>
                  <a:pt x="3855" y="3817"/>
                  <a:pt x="3855" y="3817"/>
                  <a:pt x="3855" y="3817"/>
                </a:cubicBezTo>
                <a:cubicBezTo>
                  <a:pt x="3855" y="3817"/>
                  <a:pt x="3847" y="3808"/>
                  <a:pt x="3847" y="3800"/>
                </a:cubicBezTo>
                <a:cubicBezTo>
                  <a:pt x="3812" y="3732"/>
                  <a:pt x="3795" y="3698"/>
                  <a:pt x="3795" y="3706"/>
                </a:cubicBezTo>
                <a:cubicBezTo>
                  <a:pt x="3787" y="3698"/>
                  <a:pt x="3778" y="3698"/>
                  <a:pt x="3770" y="3715"/>
                </a:cubicBezTo>
                <a:cubicBezTo>
                  <a:pt x="3761" y="3706"/>
                  <a:pt x="3761" y="3706"/>
                  <a:pt x="3761" y="3706"/>
                </a:cubicBezTo>
                <a:cubicBezTo>
                  <a:pt x="3804" y="3655"/>
                  <a:pt x="3804" y="3655"/>
                  <a:pt x="3804" y="3655"/>
                </a:cubicBezTo>
                <a:cubicBezTo>
                  <a:pt x="3812" y="3663"/>
                  <a:pt x="3812" y="3663"/>
                  <a:pt x="3812" y="3663"/>
                </a:cubicBezTo>
                <a:cubicBezTo>
                  <a:pt x="3804" y="3672"/>
                  <a:pt x="3804" y="3689"/>
                  <a:pt x="3812" y="3698"/>
                </a:cubicBezTo>
                <a:cubicBezTo>
                  <a:pt x="3889" y="3859"/>
                  <a:pt x="3889" y="3859"/>
                  <a:pt x="3889" y="3859"/>
                </a:cubicBezTo>
                <a:cubicBezTo>
                  <a:pt x="3872" y="3876"/>
                  <a:pt x="3872" y="3876"/>
                  <a:pt x="3872" y="3876"/>
                </a:cubicBezTo>
                <a:cubicBezTo>
                  <a:pt x="3710" y="3800"/>
                  <a:pt x="3710" y="3800"/>
                  <a:pt x="3710" y="3800"/>
                </a:cubicBezTo>
                <a:cubicBezTo>
                  <a:pt x="3702" y="3791"/>
                  <a:pt x="3693" y="3791"/>
                  <a:pt x="3685" y="3808"/>
                </a:cubicBezTo>
                <a:close/>
                <a:moveTo>
                  <a:pt x="3795" y="3953"/>
                </a:moveTo>
                <a:cubicBezTo>
                  <a:pt x="3710" y="4021"/>
                  <a:pt x="3710" y="4021"/>
                  <a:pt x="3710" y="4021"/>
                </a:cubicBezTo>
                <a:cubicBezTo>
                  <a:pt x="3702" y="4013"/>
                  <a:pt x="3702" y="4013"/>
                  <a:pt x="3702" y="4013"/>
                </a:cubicBezTo>
                <a:cubicBezTo>
                  <a:pt x="3719" y="4004"/>
                  <a:pt x="3719" y="3987"/>
                  <a:pt x="3710" y="3979"/>
                </a:cubicBezTo>
                <a:cubicBezTo>
                  <a:pt x="3625" y="3876"/>
                  <a:pt x="3625" y="3876"/>
                  <a:pt x="3625" y="3876"/>
                </a:cubicBezTo>
                <a:cubicBezTo>
                  <a:pt x="3616" y="3859"/>
                  <a:pt x="3599" y="3868"/>
                  <a:pt x="3582" y="3876"/>
                </a:cubicBezTo>
                <a:cubicBezTo>
                  <a:pt x="3582" y="3868"/>
                  <a:pt x="3582" y="3868"/>
                  <a:pt x="3582" y="3868"/>
                </a:cubicBezTo>
                <a:cubicBezTo>
                  <a:pt x="3659" y="3800"/>
                  <a:pt x="3659" y="3800"/>
                  <a:pt x="3659" y="3800"/>
                </a:cubicBezTo>
                <a:cubicBezTo>
                  <a:pt x="3668" y="3808"/>
                  <a:pt x="3668" y="3808"/>
                  <a:pt x="3668" y="3808"/>
                </a:cubicBezTo>
                <a:cubicBezTo>
                  <a:pt x="3650" y="3825"/>
                  <a:pt x="3650" y="3834"/>
                  <a:pt x="3659" y="3842"/>
                </a:cubicBezTo>
                <a:cubicBezTo>
                  <a:pt x="3753" y="3945"/>
                  <a:pt x="3753" y="3945"/>
                  <a:pt x="3753" y="3945"/>
                </a:cubicBezTo>
                <a:cubicBezTo>
                  <a:pt x="3761" y="3962"/>
                  <a:pt x="3770" y="3962"/>
                  <a:pt x="3787" y="3945"/>
                </a:cubicBezTo>
                <a:lnTo>
                  <a:pt x="3795" y="3953"/>
                </a:lnTo>
                <a:close/>
                <a:moveTo>
                  <a:pt x="3395" y="4013"/>
                </a:moveTo>
                <a:cubicBezTo>
                  <a:pt x="3395" y="4013"/>
                  <a:pt x="3395" y="4013"/>
                  <a:pt x="3395" y="4013"/>
                </a:cubicBezTo>
                <a:cubicBezTo>
                  <a:pt x="3395" y="4013"/>
                  <a:pt x="3395" y="4013"/>
                  <a:pt x="3395" y="4013"/>
                </a:cubicBezTo>
                <a:cubicBezTo>
                  <a:pt x="3378" y="4030"/>
                  <a:pt x="3378" y="4038"/>
                  <a:pt x="3386" y="4047"/>
                </a:cubicBezTo>
                <a:cubicBezTo>
                  <a:pt x="3429" y="4141"/>
                  <a:pt x="3429" y="4141"/>
                  <a:pt x="3429" y="4141"/>
                </a:cubicBezTo>
                <a:cubicBezTo>
                  <a:pt x="3446" y="4183"/>
                  <a:pt x="3437" y="4209"/>
                  <a:pt x="3386" y="4234"/>
                </a:cubicBezTo>
                <a:cubicBezTo>
                  <a:pt x="3343" y="4251"/>
                  <a:pt x="3318" y="4251"/>
                  <a:pt x="3301" y="4217"/>
                </a:cubicBezTo>
                <a:cubicBezTo>
                  <a:pt x="3241" y="4115"/>
                  <a:pt x="3241" y="4115"/>
                  <a:pt x="3241" y="4115"/>
                </a:cubicBezTo>
                <a:cubicBezTo>
                  <a:pt x="3241" y="4098"/>
                  <a:pt x="3233" y="4098"/>
                  <a:pt x="3216" y="4106"/>
                </a:cubicBezTo>
                <a:cubicBezTo>
                  <a:pt x="3207" y="4098"/>
                  <a:pt x="3207" y="4098"/>
                  <a:pt x="3207" y="4098"/>
                </a:cubicBezTo>
                <a:cubicBezTo>
                  <a:pt x="3301" y="4055"/>
                  <a:pt x="3301" y="4055"/>
                  <a:pt x="3301" y="4055"/>
                </a:cubicBezTo>
                <a:cubicBezTo>
                  <a:pt x="3301" y="4064"/>
                  <a:pt x="3301" y="4064"/>
                  <a:pt x="3301" y="4064"/>
                </a:cubicBezTo>
                <a:cubicBezTo>
                  <a:pt x="3284" y="4072"/>
                  <a:pt x="3275" y="4081"/>
                  <a:pt x="3284" y="4098"/>
                </a:cubicBezTo>
                <a:cubicBezTo>
                  <a:pt x="3343" y="4200"/>
                  <a:pt x="3343" y="4200"/>
                  <a:pt x="3343" y="4200"/>
                </a:cubicBezTo>
                <a:cubicBezTo>
                  <a:pt x="3352" y="4226"/>
                  <a:pt x="3369" y="4226"/>
                  <a:pt x="3395" y="4217"/>
                </a:cubicBezTo>
                <a:cubicBezTo>
                  <a:pt x="3429" y="4200"/>
                  <a:pt x="3429" y="4183"/>
                  <a:pt x="3420" y="4149"/>
                </a:cubicBezTo>
                <a:cubicBezTo>
                  <a:pt x="3369" y="4055"/>
                  <a:pt x="3369" y="4055"/>
                  <a:pt x="3369" y="4055"/>
                </a:cubicBezTo>
                <a:cubicBezTo>
                  <a:pt x="3369" y="4047"/>
                  <a:pt x="3352" y="4038"/>
                  <a:pt x="3326" y="4047"/>
                </a:cubicBezTo>
                <a:cubicBezTo>
                  <a:pt x="3326" y="4038"/>
                  <a:pt x="3326" y="4038"/>
                  <a:pt x="3326" y="4038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446" y="3962"/>
                  <a:pt x="3446" y="3962"/>
                  <a:pt x="3446" y="3962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548" y="3936"/>
                  <a:pt x="3548" y="3936"/>
                  <a:pt x="3548" y="3936"/>
                </a:cubicBezTo>
                <a:cubicBezTo>
                  <a:pt x="3540" y="3919"/>
                  <a:pt x="3531" y="3919"/>
                  <a:pt x="3505" y="3936"/>
                </a:cubicBezTo>
                <a:cubicBezTo>
                  <a:pt x="3505" y="3928"/>
                  <a:pt x="3505" y="3928"/>
                  <a:pt x="3505" y="3928"/>
                </a:cubicBezTo>
                <a:cubicBezTo>
                  <a:pt x="3565" y="3885"/>
                  <a:pt x="3565" y="3885"/>
                  <a:pt x="3565" y="3885"/>
                </a:cubicBezTo>
                <a:cubicBezTo>
                  <a:pt x="3565" y="3893"/>
                  <a:pt x="3565" y="3893"/>
                  <a:pt x="3565" y="3893"/>
                </a:cubicBezTo>
                <a:cubicBezTo>
                  <a:pt x="3557" y="3902"/>
                  <a:pt x="3548" y="3919"/>
                  <a:pt x="3565" y="3928"/>
                </a:cubicBezTo>
                <a:cubicBezTo>
                  <a:pt x="3659" y="4055"/>
                  <a:pt x="3659" y="4055"/>
                  <a:pt x="3659" y="4055"/>
                </a:cubicBezTo>
                <a:cubicBezTo>
                  <a:pt x="3633" y="4072"/>
                  <a:pt x="3633" y="4072"/>
                  <a:pt x="3633" y="4072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531" y="4115"/>
                  <a:pt x="3531" y="4115"/>
                  <a:pt x="3531" y="4115"/>
                </a:cubicBezTo>
                <a:cubicBezTo>
                  <a:pt x="3531" y="4132"/>
                  <a:pt x="3548" y="4132"/>
                  <a:pt x="3565" y="4115"/>
                </a:cubicBezTo>
                <a:cubicBezTo>
                  <a:pt x="3574" y="4124"/>
                  <a:pt x="3574" y="4124"/>
                  <a:pt x="3574" y="4124"/>
                </a:cubicBezTo>
                <a:cubicBezTo>
                  <a:pt x="3505" y="4166"/>
                  <a:pt x="3505" y="4166"/>
                  <a:pt x="3505" y="4166"/>
                </a:cubicBezTo>
                <a:cubicBezTo>
                  <a:pt x="3505" y="4158"/>
                  <a:pt x="3505" y="4158"/>
                  <a:pt x="3505" y="4158"/>
                </a:cubicBezTo>
                <a:cubicBezTo>
                  <a:pt x="3523" y="4149"/>
                  <a:pt x="3523" y="4141"/>
                  <a:pt x="3514" y="4124"/>
                </a:cubicBezTo>
                <a:cubicBezTo>
                  <a:pt x="3429" y="4013"/>
                  <a:pt x="3429" y="4013"/>
                  <a:pt x="3429" y="4013"/>
                </a:cubicBezTo>
                <a:cubicBezTo>
                  <a:pt x="3429" y="4004"/>
                  <a:pt x="3412" y="4004"/>
                  <a:pt x="3395" y="4013"/>
                </a:cubicBezTo>
                <a:close/>
                <a:moveTo>
                  <a:pt x="3122" y="4132"/>
                </a:moveTo>
                <a:cubicBezTo>
                  <a:pt x="3147" y="4200"/>
                  <a:pt x="3147" y="4200"/>
                  <a:pt x="3147" y="4200"/>
                </a:cubicBezTo>
                <a:cubicBezTo>
                  <a:pt x="3139" y="4209"/>
                  <a:pt x="3139" y="4209"/>
                  <a:pt x="3139" y="4209"/>
                </a:cubicBezTo>
                <a:cubicBezTo>
                  <a:pt x="3113" y="4175"/>
                  <a:pt x="3079" y="4158"/>
                  <a:pt x="3054" y="4166"/>
                </a:cubicBezTo>
                <a:cubicBezTo>
                  <a:pt x="3019" y="4183"/>
                  <a:pt x="3019" y="4217"/>
                  <a:pt x="3036" y="4268"/>
                </a:cubicBezTo>
                <a:cubicBezTo>
                  <a:pt x="3054" y="4328"/>
                  <a:pt x="3088" y="4354"/>
                  <a:pt x="3122" y="4336"/>
                </a:cubicBezTo>
                <a:cubicBezTo>
                  <a:pt x="3156" y="4328"/>
                  <a:pt x="3173" y="4294"/>
                  <a:pt x="3156" y="4251"/>
                </a:cubicBezTo>
                <a:cubicBezTo>
                  <a:pt x="3173" y="4251"/>
                  <a:pt x="3173" y="4251"/>
                  <a:pt x="3173" y="4251"/>
                </a:cubicBezTo>
                <a:cubicBezTo>
                  <a:pt x="3190" y="4302"/>
                  <a:pt x="3173" y="4336"/>
                  <a:pt x="3122" y="4354"/>
                </a:cubicBezTo>
                <a:cubicBezTo>
                  <a:pt x="3054" y="4371"/>
                  <a:pt x="3011" y="4354"/>
                  <a:pt x="2985" y="4285"/>
                </a:cubicBezTo>
                <a:cubicBezTo>
                  <a:pt x="2968" y="4226"/>
                  <a:pt x="2994" y="4183"/>
                  <a:pt x="3045" y="4158"/>
                </a:cubicBezTo>
                <a:cubicBezTo>
                  <a:pt x="3062" y="4149"/>
                  <a:pt x="3088" y="4149"/>
                  <a:pt x="3105" y="4158"/>
                </a:cubicBezTo>
                <a:cubicBezTo>
                  <a:pt x="3113" y="4141"/>
                  <a:pt x="3113" y="4141"/>
                  <a:pt x="3113" y="4141"/>
                </a:cubicBezTo>
                <a:lnTo>
                  <a:pt x="3122" y="4132"/>
                </a:lnTo>
                <a:close/>
                <a:moveTo>
                  <a:pt x="2977" y="4396"/>
                </a:moveTo>
                <a:cubicBezTo>
                  <a:pt x="2874" y="4422"/>
                  <a:pt x="2874" y="4422"/>
                  <a:pt x="2874" y="4422"/>
                </a:cubicBezTo>
                <a:cubicBezTo>
                  <a:pt x="2866" y="4405"/>
                  <a:pt x="2866" y="4405"/>
                  <a:pt x="2866" y="4405"/>
                </a:cubicBezTo>
                <a:cubicBezTo>
                  <a:pt x="2891" y="4405"/>
                  <a:pt x="2900" y="4396"/>
                  <a:pt x="2891" y="4379"/>
                </a:cubicBezTo>
                <a:cubicBezTo>
                  <a:pt x="2857" y="4243"/>
                  <a:pt x="2857" y="4243"/>
                  <a:pt x="2857" y="4243"/>
                </a:cubicBezTo>
                <a:cubicBezTo>
                  <a:pt x="2857" y="4234"/>
                  <a:pt x="2849" y="4226"/>
                  <a:pt x="2832" y="4234"/>
                </a:cubicBezTo>
                <a:cubicBezTo>
                  <a:pt x="2823" y="4226"/>
                  <a:pt x="2823" y="4226"/>
                  <a:pt x="2823" y="4226"/>
                </a:cubicBezTo>
                <a:cubicBezTo>
                  <a:pt x="2934" y="4200"/>
                  <a:pt x="2934" y="4200"/>
                  <a:pt x="2934" y="4200"/>
                </a:cubicBezTo>
                <a:cubicBezTo>
                  <a:pt x="2934" y="4209"/>
                  <a:pt x="2934" y="4209"/>
                  <a:pt x="2934" y="4209"/>
                </a:cubicBezTo>
                <a:cubicBezTo>
                  <a:pt x="2909" y="4217"/>
                  <a:pt x="2909" y="4226"/>
                  <a:pt x="2909" y="4234"/>
                </a:cubicBezTo>
                <a:cubicBezTo>
                  <a:pt x="2943" y="4371"/>
                  <a:pt x="2943" y="4371"/>
                  <a:pt x="2943" y="4371"/>
                </a:cubicBezTo>
                <a:cubicBezTo>
                  <a:pt x="2943" y="4388"/>
                  <a:pt x="2951" y="4388"/>
                  <a:pt x="2977" y="4388"/>
                </a:cubicBezTo>
                <a:lnTo>
                  <a:pt x="2977" y="4396"/>
                </a:lnTo>
                <a:close/>
                <a:moveTo>
                  <a:pt x="2602" y="4268"/>
                </a:moveTo>
                <a:cubicBezTo>
                  <a:pt x="2602" y="4260"/>
                  <a:pt x="2602" y="4260"/>
                  <a:pt x="2602" y="4260"/>
                </a:cubicBezTo>
                <a:cubicBezTo>
                  <a:pt x="2670" y="4251"/>
                  <a:pt x="2670" y="4251"/>
                  <a:pt x="2670" y="4251"/>
                </a:cubicBezTo>
                <a:cubicBezTo>
                  <a:pt x="2781" y="4371"/>
                  <a:pt x="2781" y="4371"/>
                  <a:pt x="2781" y="4371"/>
                </a:cubicBezTo>
                <a:cubicBezTo>
                  <a:pt x="2789" y="4371"/>
                  <a:pt x="2789" y="4371"/>
                  <a:pt x="2789" y="4371"/>
                </a:cubicBezTo>
                <a:cubicBezTo>
                  <a:pt x="2772" y="4268"/>
                  <a:pt x="2772" y="4268"/>
                  <a:pt x="2772" y="4268"/>
                </a:cubicBezTo>
                <a:cubicBezTo>
                  <a:pt x="2772" y="4260"/>
                  <a:pt x="2764" y="4251"/>
                  <a:pt x="2738" y="4251"/>
                </a:cubicBezTo>
                <a:cubicBezTo>
                  <a:pt x="2738" y="4243"/>
                  <a:pt x="2738" y="4243"/>
                  <a:pt x="2738" y="4243"/>
                </a:cubicBezTo>
                <a:cubicBezTo>
                  <a:pt x="2806" y="4234"/>
                  <a:pt x="2806" y="4234"/>
                  <a:pt x="2806" y="4234"/>
                </a:cubicBezTo>
                <a:cubicBezTo>
                  <a:pt x="2815" y="4243"/>
                  <a:pt x="2815" y="4243"/>
                  <a:pt x="2815" y="4243"/>
                </a:cubicBezTo>
                <a:cubicBezTo>
                  <a:pt x="2789" y="4251"/>
                  <a:pt x="2789" y="4260"/>
                  <a:pt x="2789" y="4268"/>
                </a:cubicBezTo>
                <a:cubicBezTo>
                  <a:pt x="2806" y="4439"/>
                  <a:pt x="2806" y="4439"/>
                  <a:pt x="2806" y="4439"/>
                </a:cubicBezTo>
                <a:cubicBezTo>
                  <a:pt x="2781" y="4439"/>
                  <a:pt x="2781" y="4439"/>
                  <a:pt x="2781" y="4439"/>
                </a:cubicBezTo>
                <a:cubicBezTo>
                  <a:pt x="2653" y="4294"/>
                  <a:pt x="2653" y="4294"/>
                  <a:pt x="2653" y="4294"/>
                </a:cubicBezTo>
                <a:cubicBezTo>
                  <a:pt x="2653" y="4302"/>
                  <a:pt x="2653" y="4302"/>
                  <a:pt x="2653" y="4302"/>
                </a:cubicBezTo>
                <a:cubicBezTo>
                  <a:pt x="2661" y="4422"/>
                  <a:pt x="2661" y="4422"/>
                  <a:pt x="2661" y="4422"/>
                </a:cubicBezTo>
                <a:cubicBezTo>
                  <a:pt x="2661" y="4439"/>
                  <a:pt x="2678" y="4439"/>
                  <a:pt x="2704" y="4439"/>
                </a:cubicBezTo>
                <a:cubicBezTo>
                  <a:pt x="2704" y="4447"/>
                  <a:pt x="2704" y="4447"/>
                  <a:pt x="2704" y="4447"/>
                </a:cubicBezTo>
                <a:cubicBezTo>
                  <a:pt x="2627" y="4456"/>
                  <a:pt x="2627" y="4456"/>
                  <a:pt x="2627" y="4456"/>
                </a:cubicBezTo>
                <a:cubicBezTo>
                  <a:pt x="2627" y="4447"/>
                  <a:pt x="2627" y="4447"/>
                  <a:pt x="2627" y="4447"/>
                </a:cubicBezTo>
                <a:cubicBezTo>
                  <a:pt x="2644" y="4447"/>
                  <a:pt x="2653" y="4439"/>
                  <a:pt x="2653" y="4422"/>
                </a:cubicBezTo>
                <a:cubicBezTo>
                  <a:pt x="2636" y="4285"/>
                  <a:pt x="2636" y="4285"/>
                  <a:pt x="2636" y="4285"/>
                </a:cubicBezTo>
                <a:cubicBezTo>
                  <a:pt x="2636" y="4268"/>
                  <a:pt x="2619" y="4268"/>
                  <a:pt x="2602" y="4268"/>
                </a:cubicBezTo>
                <a:close/>
                <a:moveTo>
                  <a:pt x="2439" y="4354"/>
                </a:moveTo>
                <a:cubicBezTo>
                  <a:pt x="2508" y="4354"/>
                  <a:pt x="2508" y="4354"/>
                  <a:pt x="2508" y="4354"/>
                </a:cubicBezTo>
                <a:cubicBezTo>
                  <a:pt x="2508" y="4294"/>
                  <a:pt x="2508" y="4294"/>
                  <a:pt x="2508" y="4294"/>
                </a:cubicBezTo>
                <a:cubicBezTo>
                  <a:pt x="2508" y="4277"/>
                  <a:pt x="2499" y="4277"/>
                  <a:pt x="2482" y="4277"/>
                </a:cubicBezTo>
                <a:cubicBezTo>
                  <a:pt x="2474" y="4260"/>
                  <a:pt x="2474" y="4260"/>
                  <a:pt x="2474" y="4260"/>
                </a:cubicBezTo>
                <a:cubicBezTo>
                  <a:pt x="2584" y="4260"/>
                  <a:pt x="2584" y="4260"/>
                  <a:pt x="2584" y="4260"/>
                </a:cubicBezTo>
                <a:cubicBezTo>
                  <a:pt x="2584" y="4268"/>
                  <a:pt x="2584" y="4268"/>
                  <a:pt x="2584" y="4268"/>
                </a:cubicBezTo>
                <a:cubicBezTo>
                  <a:pt x="2559" y="4268"/>
                  <a:pt x="2550" y="4277"/>
                  <a:pt x="2550" y="4294"/>
                </a:cubicBezTo>
                <a:cubicBezTo>
                  <a:pt x="2559" y="4430"/>
                  <a:pt x="2559" y="4430"/>
                  <a:pt x="2559" y="4430"/>
                </a:cubicBezTo>
                <a:cubicBezTo>
                  <a:pt x="2559" y="4447"/>
                  <a:pt x="2567" y="4447"/>
                  <a:pt x="2593" y="4447"/>
                </a:cubicBezTo>
                <a:cubicBezTo>
                  <a:pt x="2593" y="4456"/>
                  <a:pt x="2593" y="4456"/>
                  <a:pt x="2593" y="4456"/>
                </a:cubicBezTo>
                <a:cubicBezTo>
                  <a:pt x="2491" y="4464"/>
                  <a:pt x="2491" y="4464"/>
                  <a:pt x="2491" y="4464"/>
                </a:cubicBezTo>
                <a:cubicBezTo>
                  <a:pt x="2491" y="4456"/>
                  <a:pt x="2491" y="4456"/>
                  <a:pt x="2491" y="4456"/>
                </a:cubicBezTo>
                <a:cubicBezTo>
                  <a:pt x="2508" y="4456"/>
                  <a:pt x="2516" y="4447"/>
                  <a:pt x="2508" y="4430"/>
                </a:cubicBezTo>
                <a:cubicBezTo>
                  <a:pt x="2508" y="4362"/>
                  <a:pt x="2508" y="4362"/>
                  <a:pt x="2508" y="4362"/>
                </a:cubicBezTo>
                <a:cubicBezTo>
                  <a:pt x="2439" y="4371"/>
                  <a:pt x="2439" y="4371"/>
                  <a:pt x="2439" y="4371"/>
                </a:cubicBezTo>
                <a:cubicBezTo>
                  <a:pt x="2448" y="4439"/>
                  <a:pt x="2448" y="4439"/>
                  <a:pt x="2448" y="4439"/>
                </a:cubicBezTo>
                <a:cubicBezTo>
                  <a:pt x="2448" y="4447"/>
                  <a:pt x="2457" y="4456"/>
                  <a:pt x="2474" y="4456"/>
                </a:cubicBezTo>
                <a:cubicBezTo>
                  <a:pt x="2474" y="4464"/>
                  <a:pt x="2474" y="4464"/>
                  <a:pt x="2474" y="4464"/>
                </a:cubicBezTo>
                <a:cubicBezTo>
                  <a:pt x="2371" y="4473"/>
                  <a:pt x="2371" y="4473"/>
                  <a:pt x="2371" y="4473"/>
                </a:cubicBezTo>
                <a:cubicBezTo>
                  <a:pt x="2371" y="4456"/>
                  <a:pt x="2371" y="4456"/>
                  <a:pt x="2371" y="4456"/>
                </a:cubicBezTo>
                <a:cubicBezTo>
                  <a:pt x="2388" y="4456"/>
                  <a:pt x="2397" y="4456"/>
                  <a:pt x="2397" y="4439"/>
                </a:cubicBezTo>
                <a:cubicBezTo>
                  <a:pt x="2388" y="4302"/>
                  <a:pt x="2388" y="4302"/>
                  <a:pt x="2388" y="4302"/>
                </a:cubicBezTo>
                <a:cubicBezTo>
                  <a:pt x="2388" y="4285"/>
                  <a:pt x="2380" y="4277"/>
                  <a:pt x="2363" y="4277"/>
                </a:cubicBezTo>
                <a:cubicBezTo>
                  <a:pt x="2363" y="4268"/>
                  <a:pt x="2363" y="4268"/>
                  <a:pt x="2363" y="4268"/>
                </a:cubicBezTo>
                <a:cubicBezTo>
                  <a:pt x="2465" y="4260"/>
                  <a:pt x="2465" y="4260"/>
                  <a:pt x="2465" y="4260"/>
                </a:cubicBezTo>
                <a:cubicBezTo>
                  <a:pt x="2465" y="4277"/>
                  <a:pt x="2465" y="4277"/>
                  <a:pt x="2465" y="4277"/>
                </a:cubicBezTo>
                <a:cubicBezTo>
                  <a:pt x="2448" y="4277"/>
                  <a:pt x="2439" y="4285"/>
                  <a:pt x="2439" y="4294"/>
                </a:cubicBezTo>
                <a:lnTo>
                  <a:pt x="2439" y="4354"/>
                </a:lnTo>
                <a:close/>
                <a:moveTo>
                  <a:pt x="2346" y="4268"/>
                </a:moveTo>
                <a:cubicBezTo>
                  <a:pt x="2337" y="4336"/>
                  <a:pt x="2337" y="4336"/>
                  <a:pt x="2337" y="4336"/>
                </a:cubicBezTo>
                <a:cubicBezTo>
                  <a:pt x="2329" y="4336"/>
                  <a:pt x="2329" y="4336"/>
                  <a:pt x="2329" y="4336"/>
                </a:cubicBezTo>
                <a:cubicBezTo>
                  <a:pt x="2312" y="4294"/>
                  <a:pt x="2295" y="4268"/>
                  <a:pt x="2269" y="4268"/>
                </a:cubicBezTo>
                <a:cubicBezTo>
                  <a:pt x="2235" y="4260"/>
                  <a:pt x="2209" y="4285"/>
                  <a:pt x="2201" y="4354"/>
                </a:cubicBezTo>
                <a:cubicBezTo>
                  <a:pt x="2201" y="4405"/>
                  <a:pt x="2209" y="4439"/>
                  <a:pt x="2252" y="4447"/>
                </a:cubicBezTo>
                <a:cubicBezTo>
                  <a:pt x="2295" y="4447"/>
                  <a:pt x="2312" y="4430"/>
                  <a:pt x="2320" y="4388"/>
                </a:cubicBezTo>
                <a:cubicBezTo>
                  <a:pt x="2337" y="4388"/>
                  <a:pt x="2337" y="4388"/>
                  <a:pt x="2337" y="4388"/>
                </a:cubicBezTo>
                <a:cubicBezTo>
                  <a:pt x="2329" y="4439"/>
                  <a:pt x="2295" y="4464"/>
                  <a:pt x="2243" y="4456"/>
                </a:cubicBezTo>
                <a:cubicBezTo>
                  <a:pt x="2175" y="4447"/>
                  <a:pt x="2150" y="4405"/>
                  <a:pt x="2150" y="4345"/>
                </a:cubicBezTo>
                <a:cubicBezTo>
                  <a:pt x="2167" y="4277"/>
                  <a:pt x="2201" y="4251"/>
                  <a:pt x="2269" y="4251"/>
                </a:cubicBezTo>
                <a:cubicBezTo>
                  <a:pt x="2286" y="4251"/>
                  <a:pt x="2303" y="4260"/>
                  <a:pt x="2320" y="4277"/>
                </a:cubicBezTo>
                <a:cubicBezTo>
                  <a:pt x="2337" y="4268"/>
                  <a:pt x="2337" y="4268"/>
                  <a:pt x="2337" y="4268"/>
                </a:cubicBezTo>
                <a:lnTo>
                  <a:pt x="2346" y="4268"/>
                </a:lnTo>
                <a:close/>
                <a:moveTo>
                  <a:pt x="2124" y="4234"/>
                </a:moveTo>
                <a:cubicBezTo>
                  <a:pt x="2115" y="4311"/>
                  <a:pt x="2115" y="4311"/>
                  <a:pt x="2115" y="4311"/>
                </a:cubicBezTo>
                <a:cubicBezTo>
                  <a:pt x="2098" y="4302"/>
                  <a:pt x="2098" y="4302"/>
                  <a:pt x="2098" y="4302"/>
                </a:cubicBezTo>
                <a:cubicBezTo>
                  <a:pt x="2098" y="4268"/>
                  <a:pt x="2081" y="4243"/>
                  <a:pt x="2047" y="4234"/>
                </a:cubicBezTo>
                <a:cubicBezTo>
                  <a:pt x="2030" y="4226"/>
                  <a:pt x="2022" y="4234"/>
                  <a:pt x="2022" y="4243"/>
                </a:cubicBezTo>
                <a:cubicBezTo>
                  <a:pt x="2005" y="4302"/>
                  <a:pt x="2005" y="4302"/>
                  <a:pt x="2005" y="4302"/>
                </a:cubicBezTo>
                <a:cubicBezTo>
                  <a:pt x="2030" y="4311"/>
                  <a:pt x="2047" y="4302"/>
                  <a:pt x="2056" y="4277"/>
                </a:cubicBezTo>
                <a:cubicBezTo>
                  <a:pt x="2073" y="4277"/>
                  <a:pt x="2073" y="4277"/>
                  <a:pt x="2073" y="4277"/>
                </a:cubicBezTo>
                <a:cubicBezTo>
                  <a:pt x="2047" y="4362"/>
                  <a:pt x="2047" y="4362"/>
                  <a:pt x="2047" y="4362"/>
                </a:cubicBezTo>
                <a:cubicBezTo>
                  <a:pt x="2039" y="4354"/>
                  <a:pt x="2039" y="4354"/>
                  <a:pt x="2039" y="4354"/>
                </a:cubicBezTo>
                <a:cubicBezTo>
                  <a:pt x="2039" y="4328"/>
                  <a:pt x="2030" y="4319"/>
                  <a:pt x="2005" y="4311"/>
                </a:cubicBezTo>
                <a:cubicBezTo>
                  <a:pt x="1987" y="4379"/>
                  <a:pt x="1987" y="4379"/>
                  <a:pt x="1987" y="4379"/>
                </a:cubicBezTo>
                <a:cubicBezTo>
                  <a:pt x="1979" y="4388"/>
                  <a:pt x="1987" y="4396"/>
                  <a:pt x="2005" y="4405"/>
                </a:cubicBezTo>
                <a:cubicBezTo>
                  <a:pt x="2039" y="4413"/>
                  <a:pt x="2073" y="4396"/>
                  <a:pt x="2090" y="4362"/>
                </a:cubicBezTo>
                <a:cubicBezTo>
                  <a:pt x="2107" y="4362"/>
                  <a:pt x="2107" y="4362"/>
                  <a:pt x="2107" y="4362"/>
                </a:cubicBezTo>
                <a:cubicBezTo>
                  <a:pt x="2081" y="4439"/>
                  <a:pt x="2081" y="4439"/>
                  <a:pt x="2081" y="4439"/>
                </a:cubicBezTo>
                <a:cubicBezTo>
                  <a:pt x="1902" y="4388"/>
                  <a:pt x="1902" y="4388"/>
                  <a:pt x="1902" y="4388"/>
                </a:cubicBezTo>
                <a:cubicBezTo>
                  <a:pt x="1902" y="4379"/>
                  <a:pt x="1902" y="4379"/>
                  <a:pt x="1902" y="4379"/>
                </a:cubicBezTo>
                <a:cubicBezTo>
                  <a:pt x="1928" y="4388"/>
                  <a:pt x="1936" y="4379"/>
                  <a:pt x="1936" y="4371"/>
                </a:cubicBezTo>
                <a:cubicBezTo>
                  <a:pt x="1970" y="4234"/>
                  <a:pt x="1970" y="4234"/>
                  <a:pt x="1970" y="4234"/>
                </a:cubicBezTo>
                <a:cubicBezTo>
                  <a:pt x="1979" y="4217"/>
                  <a:pt x="1970" y="4209"/>
                  <a:pt x="1945" y="4209"/>
                </a:cubicBezTo>
                <a:cubicBezTo>
                  <a:pt x="1953" y="4192"/>
                  <a:pt x="1953" y="4192"/>
                  <a:pt x="1953" y="4192"/>
                </a:cubicBezTo>
                <a:lnTo>
                  <a:pt x="2124" y="4234"/>
                </a:lnTo>
                <a:close/>
                <a:moveTo>
                  <a:pt x="1757" y="4132"/>
                </a:moveTo>
                <a:cubicBezTo>
                  <a:pt x="1936" y="4192"/>
                  <a:pt x="1936" y="4192"/>
                  <a:pt x="1936" y="4192"/>
                </a:cubicBezTo>
                <a:cubicBezTo>
                  <a:pt x="1911" y="4260"/>
                  <a:pt x="1911" y="4260"/>
                  <a:pt x="1911" y="4260"/>
                </a:cubicBezTo>
                <a:cubicBezTo>
                  <a:pt x="1902" y="4260"/>
                  <a:pt x="1902" y="4260"/>
                  <a:pt x="1902" y="4260"/>
                </a:cubicBezTo>
                <a:cubicBezTo>
                  <a:pt x="1902" y="4217"/>
                  <a:pt x="1894" y="4192"/>
                  <a:pt x="1860" y="4183"/>
                </a:cubicBezTo>
                <a:cubicBezTo>
                  <a:pt x="1808" y="4336"/>
                  <a:pt x="1808" y="4336"/>
                  <a:pt x="1808" y="4336"/>
                </a:cubicBezTo>
                <a:cubicBezTo>
                  <a:pt x="1808" y="4345"/>
                  <a:pt x="1817" y="4354"/>
                  <a:pt x="1834" y="4362"/>
                </a:cubicBezTo>
                <a:cubicBezTo>
                  <a:pt x="1834" y="4371"/>
                  <a:pt x="1834" y="4371"/>
                  <a:pt x="1834" y="4371"/>
                </a:cubicBezTo>
                <a:cubicBezTo>
                  <a:pt x="1723" y="4336"/>
                  <a:pt x="1723" y="4336"/>
                  <a:pt x="1723" y="4336"/>
                </a:cubicBezTo>
                <a:cubicBezTo>
                  <a:pt x="1732" y="4328"/>
                  <a:pt x="1732" y="4328"/>
                  <a:pt x="1732" y="4328"/>
                </a:cubicBezTo>
                <a:cubicBezTo>
                  <a:pt x="1749" y="4336"/>
                  <a:pt x="1766" y="4328"/>
                  <a:pt x="1766" y="4319"/>
                </a:cubicBezTo>
                <a:cubicBezTo>
                  <a:pt x="1817" y="4166"/>
                  <a:pt x="1817" y="4166"/>
                  <a:pt x="1817" y="4166"/>
                </a:cubicBezTo>
                <a:cubicBezTo>
                  <a:pt x="1791" y="4158"/>
                  <a:pt x="1766" y="4175"/>
                  <a:pt x="1740" y="4200"/>
                </a:cubicBezTo>
                <a:cubicBezTo>
                  <a:pt x="1732" y="4200"/>
                  <a:pt x="1732" y="4200"/>
                  <a:pt x="1732" y="4200"/>
                </a:cubicBezTo>
                <a:lnTo>
                  <a:pt x="1757" y="4132"/>
                </a:lnTo>
                <a:close/>
                <a:moveTo>
                  <a:pt x="1570" y="4064"/>
                </a:moveTo>
                <a:cubicBezTo>
                  <a:pt x="1578" y="4047"/>
                  <a:pt x="1578" y="4047"/>
                  <a:pt x="1578" y="4047"/>
                </a:cubicBezTo>
                <a:cubicBezTo>
                  <a:pt x="1663" y="4089"/>
                  <a:pt x="1663" y="4089"/>
                  <a:pt x="1663" y="4089"/>
                </a:cubicBezTo>
                <a:cubicBezTo>
                  <a:pt x="1655" y="4098"/>
                  <a:pt x="1655" y="4098"/>
                  <a:pt x="1655" y="4098"/>
                </a:cubicBezTo>
                <a:cubicBezTo>
                  <a:pt x="1646" y="4089"/>
                  <a:pt x="1638" y="4089"/>
                  <a:pt x="1638" y="4098"/>
                </a:cubicBezTo>
                <a:cubicBezTo>
                  <a:pt x="1629" y="4098"/>
                  <a:pt x="1629" y="4106"/>
                  <a:pt x="1629" y="4115"/>
                </a:cubicBezTo>
                <a:cubicBezTo>
                  <a:pt x="1629" y="4115"/>
                  <a:pt x="1629" y="4115"/>
                  <a:pt x="1629" y="4115"/>
                </a:cubicBezTo>
                <a:cubicBezTo>
                  <a:pt x="1638" y="4183"/>
                  <a:pt x="1638" y="4183"/>
                  <a:pt x="1638" y="4183"/>
                </a:cubicBezTo>
                <a:cubicBezTo>
                  <a:pt x="1689" y="4141"/>
                  <a:pt x="1689" y="4141"/>
                  <a:pt x="1689" y="4141"/>
                </a:cubicBezTo>
                <a:cubicBezTo>
                  <a:pt x="1698" y="4132"/>
                  <a:pt x="1698" y="4132"/>
                  <a:pt x="1698" y="4132"/>
                </a:cubicBezTo>
                <a:cubicBezTo>
                  <a:pt x="1698" y="4124"/>
                  <a:pt x="1689" y="4115"/>
                  <a:pt x="1680" y="4106"/>
                </a:cubicBezTo>
                <a:cubicBezTo>
                  <a:pt x="1680" y="4098"/>
                  <a:pt x="1680" y="4098"/>
                  <a:pt x="1680" y="4098"/>
                </a:cubicBezTo>
                <a:cubicBezTo>
                  <a:pt x="1749" y="4124"/>
                  <a:pt x="1749" y="4124"/>
                  <a:pt x="1749" y="4124"/>
                </a:cubicBezTo>
                <a:cubicBezTo>
                  <a:pt x="1749" y="4141"/>
                  <a:pt x="1749" y="4141"/>
                  <a:pt x="1749" y="4141"/>
                </a:cubicBezTo>
                <a:cubicBezTo>
                  <a:pt x="1732" y="4132"/>
                  <a:pt x="1715" y="4132"/>
                  <a:pt x="1706" y="4141"/>
                </a:cubicBezTo>
                <a:cubicBezTo>
                  <a:pt x="1638" y="4209"/>
                  <a:pt x="1638" y="4209"/>
                  <a:pt x="1638" y="4209"/>
                </a:cubicBezTo>
                <a:cubicBezTo>
                  <a:pt x="1612" y="4251"/>
                  <a:pt x="1612" y="4251"/>
                  <a:pt x="1612" y="4251"/>
                </a:cubicBezTo>
                <a:cubicBezTo>
                  <a:pt x="1604" y="4268"/>
                  <a:pt x="1612" y="4277"/>
                  <a:pt x="1638" y="4285"/>
                </a:cubicBezTo>
                <a:cubicBezTo>
                  <a:pt x="1629" y="4294"/>
                  <a:pt x="1629" y="4294"/>
                  <a:pt x="1629" y="4294"/>
                </a:cubicBezTo>
                <a:cubicBezTo>
                  <a:pt x="1527" y="4251"/>
                  <a:pt x="1527" y="4251"/>
                  <a:pt x="1527" y="4251"/>
                </a:cubicBezTo>
                <a:cubicBezTo>
                  <a:pt x="1536" y="4234"/>
                  <a:pt x="1536" y="4234"/>
                  <a:pt x="1536" y="4234"/>
                </a:cubicBezTo>
                <a:cubicBezTo>
                  <a:pt x="1553" y="4251"/>
                  <a:pt x="1570" y="4251"/>
                  <a:pt x="1570" y="4234"/>
                </a:cubicBezTo>
                <a:cubicBezTo>
                  <a:pt x="1595" y="4183"/>
                  <a:pt x="1595" y="4183"/>
                  <a:pt x="1595" y="4183"/>
                </a:cubicBezTo>
                <a:cubicBezTo>
                  <a:pt x="1587" y="4106"/>
                  <a:pt x="1587" y="4106"/>
                  <a:pt x="1587" y="4106"/>
                </a:cubicBezTo>
                <a:cubicBezTo>
                  <a:pt x="1587" y="4081"/>
                  <a:pt x="1578" y="4064"/>
                  <a:pt x="1570" y="4064"/>
                </a:cubicBezTo>
                <a:close/>
                <a:moveTo>
                  <a:pt x="1459" y="4217"/>
                </a:moveTo>
                <a:cubicBezTo>
                  <a:pt x="1322" y="4132"/>
                  <a:pt x="1322" y="4132"/>
                  <a:pt x="1322" y="4132"/>
                </a:cubicBezTo>
                <a:cubicBezTo>
                  <a:pt x="1322" y="4115"/>
                  <a:pt x="1322" y="4115"/>
                  <a:pt x="1322" y="4115"/>
                </a:cubicBezTo>
                <a:cubicBezTo>
                  <a:pt x="1339" y="4132"/>
                  <a:pt x="1356" y="4132"/>
                  <a:pt x="1356" y="4115"/>
                </a:cubicBezTo>
                <a:cubicBezTo>
                  <a:pt x="1433" y="3996"/>
                  <a:pt x="1433" y="3996"/>
                  <a:pt x="1433" y="3996"/>
                </a:cubicBezTo>
                <a:cubicBezTo>
                  <a:pt x="1442" y="3987"/>
                  <a:pt x="1433" y="3979"/>
                  <a:pt x="1416" y="3962"/>
                </a:cubicBezTo>
                <a:cubicBezTo>
                  <a:pt x="1425" y="3953"/>
                  <a:pt x="1425" y="3953"/>
                  <a:pt x="1425" y="3953"/>
                </a:cubicBezTo>
                <a:cubicBezTo>
                  <a:pt x="1510" y="4013"/>
                  <a:pt x="1510" y="4013"/>
                  <a:pt x="1510" y="4013"/>
                </a:cubicBezTo>
                <a:cubicBezTo>
                  <a:pt x="1510" y="4021"/>
                  <a:pt x="1510" y="4021"/>
                  <a:pt x="1510" y="4021"/>
                </a:cubicBezTo>
                <a:cubicBezTo>
                  <a:pt x="1493" y="4013"/>
                  <a:pt x="1476" y="4013"/>
                  <a:pt x="1476" y="4021"/>
                </a:cubicBezTo>
                <a:cubicBezTo>
                  <a:pt x="1399" y="4141"/>
                  <a:pt x="1399" y="4141"/>
                  <a:pt x="1399" y="4141"/>
                </a:cubicBezTo>
                <a:cubicBezTo>
                  <a:pt x="1391" y="4149"/>
                  <a:pt x="1399" y="4158"/>
                  <a:pt x="1408" y="4166"/>
                </a:cubicBezTo>
                <a:cubicBezTo>
                  <a:pt x="1433" y="4183"/>
                  <a:pt x="1467" y="4175"/>
                  <a:pt x="1493" y="4141"/>
                </a:cubicBezTo>
                <a:cubicBezTo>
                  <a:pt x="1501" y="4149"/>
                  <a:pt x="1501" y="4149"/>
                  <a:pt x="1501" y="4149"/>
                </a:cubicBezTo>
                <a:lnTo>
                  <a:pt x="1459" y="4217"/>
                </a:lnTo>
                <a:close/>
                <a:moveTo>
                  <a:pt x="1186" y="3902"/>
                </a:moveTo>
                <a:cubicBezTo>
                  <a:pt x="1228" y="3851"/>
                  <a:pt x="1280" y="3851"/>
                  <a:pt x="1331" y="3885"/>
                </a:cubicBezTo>
                <a:cubicBezTo>
                  <a:pt x="1373" y="3928"/>
                  <a:pt x="1382" y="3970"/>
                  <a:pt x="1348" y="4030"/>
                </a:cubicBezTo>
                <a:cubicBezTo>
                  <a:pt x="1305" y="4072"/>
                  <a:pt x="1254" y="4081"/>
                  <a:pt x="1203" y="4047"/>
                </a:cubicBezTo>
                <a:cubicBezTo>
                  <a:pt x="1160" y="4004"/>
                  <a:pt x="1152" y="3953"/>
                  <a:pt x="1186" y="3902"/>
                </a:cubicBezTo>
                <a:close/>
                <a:moveTo>
                  <a:pt x="1228" y="3936"/>
                </a:moveTo>
                <a:cubicBezTo>
                  <a:pt x="1194" y="3979"/>
                  <a:pt x="1186" y="4013"/>
                  <a:pt x="1211" y="4038"/>
                </a:cubicBezTo>
                <a:cubicBezTo>
                  <a:pt x="1237" y="4055"/>
                  <a:pt x="1263" y="4038"/>
                  <a:pt x="1305" y="3996"/>
                </a:cubicBezTo>
                <a:cubicBezTo>
                  <a:pt x="1339" y="3945"/>
                  <a:pt x="1348" y="3911"/>
                  <a:pt x="1322" y="3893"/>
                </a:cubicBezTo>
                <a:cubicBezTo>
                  <a:pt x="1297" y="3876"/>
                  <a:pt x="1263" y="3885"/>
                  <a:pt x="1228" y="3936"/>
                </a:cubicBezTo>
                <a:close/>
                <a:moveTo>
                  <a:pt x="1041" y="3902"/>
                </a:moveTo>
                <a:cubicBezTo>
                  <a:pt x="964" y="3825"/>
                  <a:pt x="964" y="3825"/>
                  <a:pt x="964" y="3825"/>
                </a:cubicBezTo>
                <a:cubicBezTo>
                  <a:pt x="973" y="3817"/>
                  <a:pt x="973" y="3817"/>
                  <a:pt x="973" y="3817"/>
                </a:cubicBezTo>
                <a:cubicBezTo>
                  <a:pt x="981" y="3834"/>
                  <a:pt x="998" y="3834"/>
                  <a:pt x="1007" y="3825"/>
                </a:cubicBezTo>
                <a:cubicBezTo>
                  <a:pt x="1101" y="3723"/>
                  <a:pt x="1101" y="3723"/>
                  <a:pt x="1101" y="3723"/>
                </a:cubicBezTo>
                <a:cubicBezTo>
                  <a:pt x="1109" y="3715"/>
                  <a:pt x="1109" y="3706"/>
                  <a:pt x="1092" y="3689"/>
                </a:cubicBezTo>
                <a:cubicBezTo>
                  <a:pt x="1101" y="3681"/>
                  <a:pt x="1101" y="3681"/>
                  <a:pt x="1101" y="3681"/>
                </a:cubicBezTo>
                <a:cubicBezTo>
                  <a:pt x="1177" y="3757"/>
                  <a:pt x="1177" y="3757"/>
                  <a:pt x="1177" y="3757"/>
                </a:cubicBezTo>
                <a:cubicBezTo>
                  <a:pt x="1211" y="3791"/>
                  <a:pt x="1211" y="3817"/>
                  <a:pt x="1194" y="3842"/>
                </a:cubicBezTo>
                <a:cubicBezTo>
                  <a:pt x="1169" y="3868"/>
                  <a:pt x="1135" y="3868"/>
                  <a:pt x="1101" y="3834"/>
                </a:cubicBezTo>
                <a:cubicBezTo>
                  <a:pt x="1084" y="3808"/>
                  <a:pt x="1084" y="3808"/>
                  <a:pt x="1084" y="3808"/>
                </a:cubicBezTo>
                <a:cubicBezTo>
                  <a:pt x="1041" y="3851"/>
                  <a:pt x="1041" y="3851"/>
                  <a:pt x="1041" y="3851"/>
                </a:cubicBezTo>
                <a:cubicBezTo>
                  <a:pt x="1024" y="3868"/>
                  <a:pt x="1032" y="3876"/>
                  <a:pt x="1049" y="3893"/>
                </a:cubicBezTo>
                <a:lnTo>
                  <a:pt x="1041" y="3902"/>
                </a:lnTo>
                <a:close/>
                <a:moveTo>
                  <a:pt x="1135" y="3757"/>
                </a:moveTo>
                <a:cubicBezTo>
                  <a:pt x="1092" y="3800"/>
                  <a:pt x="1092" y="3800"/>
                  <a:pt x="1092" y="3800"/>
                </a:cubicBezTo>
                <a:cubicBezTo>
                  <a:pt x="1101" y="3808"/>
                  <a:pt x="1101" y="3808"/>
                  <a:pt x="1101" y="3808"/>
                </a:cubicBezTo>
                <a:cubicBezTo>
                  <a:pt x="1118" y="3825"/>
                  <a:pt x="1135" y="3825"/>
                  <a:pt x="1152" y="3808"/>
                </a:cubicBezTo>
                <a:cubicBezTo>
                  <a:pt x="1169" y="3791"/>
                  <a:pt x="1177" y="3774"/>
                  <a:pt x="1160" y="3757"/>
                </a:cubicBezTo>
                <a:cubicBezTo>
                  <a:pt x="1152" y="3749"/>
                  <a:pt x="1143" y="3749"/>
                  <a:pt x="1135" y="3757"/>
                </a:cubicBezTo>
                <a:close/>
                <a:moveTo>
                  <a:pt x="913" y="3468"/>
                </a:moveTo>
                <a:cubicBezTo>
                  <a:pt x="921" y="3459"/>
                  <a:pt x="921" y="3459"/>
                  <a:pt x="921" y="3459"/>
                </a:cubicBezTo>
                <a:cubicBezTo>
                  <a:pt x="973" y="3519"/>
                  <a:pt x="973" y="3519"/>
                  <a:pt x="973" y="3519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1007" y="3612"/>
                  <a:pt x="1007" y="3612"/>
                  <a:pt x="1007" y="3612"/>
                </a:cubicBezTo>
                <a:cubicBezTo>
                  <a:pt x="1015" y="3612"/>
                  <a:pt x="1015" y="3595"/>
                  <a:pt x="998" y="3578"/>
                </a:cubicBezTo>
                <a:cubicBezTo>
                  <a:pt x="1007" y="3570"/>
                  <a:pt x="1007" y="3570"/>
                  <a:pt x="1007" y="3570"/>
                </a:cubicBezTo>
                <a:cubicBezTo>
                  <a:pt x="1058" y="3629"/>
                  <a:pt x="1058" y="3629"/>
                  <a:pt x="1058" y="3629"/>
                </a:cubicBezTo>
                <a:cubicBezTo>
                  <a:pt x="1049" y="3638"/>
                  <a:pt x="1049" y="3638"/>
                  <a:pt x="1049" y="3638"/>
                </a:cubicBezTo>
                <a:cubicBezTo>
                  <a:pt x="1032" y="3621"/>
                  <a:pt x="1024" y="3621"/>
                  <a:pt x="1015" y="3629"/>
                </a:cubicBezTo>
                <a:cubicBezTo>
                  <a:pt x="879" y="3732"/>
                  <a:pt x="879" y="3732"/>
                  <a:pt x="879" y="3732"/>
                </a:cubicBezTo>
                <a:cubicBezTo>
                  <a:pt x="862" y="3706"/>
                  <a:pt x="862" y="3706"/>
                  <a:pt x="862" y="3706"/>
                </a:cubicBezTo>
                <a:cubicBezTo>
                  <a:pt x="921" y="3527"/>
                  <a:pt x="921" y="3527"/>
                  <a:pt x="921" y="3527"/>
                </a:cubicBezTo>
                <a:cubicBezTo>
                  <a:pt x="913" y="3527"/>
                  <a:pt x="913" y="3527"/>
                  <a:pt x="913" y="3527"/>
                </a:cubicBezTo>
                <a:cubicBezTo>
                  <a:pt x="819" y="3604"/>
                  <a:pt x="819" y="3604"/>
                  <a:pt x="819" y="3604"/>
                </a:cubicBezTo>
                <a:cubicBezTo>
                  <a:pt x="802" y="3604"/>
                  <a:pt x="811" y="3621"/>
                  <a:pt x="828" y="3638"/>
                </a:cubicBezTo>
                <a:cubicBezTo>
                  <a:pt x="819" y="3646"/>
                  <a:pt x="819" y="3646"/>
                  <a:pt x="819" y="3646"/>
                </a:cubicBezTo>
                <a:cubicBezTo>
                  <a:pt x="768" y="3587"/>
                  <a:pt x="768" y="3587"/>
                  <a:pt x="768" y="3587"/>
                </a:cubicBezTo>
                <a:cubicBezTo>
                  <a:pt x="777" y="3578"/>
                  <a:pt x="777" y="3578"/>
                  <a:pt x="777" y="3578"/>
                </a:cubicBezTo>
                <a:cubicBezTo>
                  <a:pt x="785" y="3595"/>
                  <a:pt x="802" y="3595"/>
                  <a:pt x="811" y="3587"/>
                </a:cubicBezTo>
                <a:cubicBezTo>
                  <a:pt x="921" y="3502"/>
                  <a:pt x="921" y="3502"/>
                  <a:pt x="921" y="3502"/>
                </a:cubicBezTo>
                <a:cubicBezTo>
                  <a:pt x="930" y="3493"/>
                  <a:pt x="930" y="3485"/>
                  <a:pt x="913" y="3468"/>
                </a:cubicBezTo>
                <a:close/>
                <a:moveTo>
                  <a:pt x="683" y="3442"/>
                </a:moveTo>
                <a:cubicBezTo>
                  <a:pt x="640" y="3374"/>
                  <a:pt x="640" y="3374"/>
                  <a:pt x="640" y="3374"/>
                </a:cubicBezTo>
                <a:cubicBezTo>
                  <a:pt x="649" y="3365"/>
                  <a:pt x="649" y="3365"/>
                  <a:pt x="649" y="3365"/>
                </a:cubicBezTo>
                <a:cubicBezTo>
                  <a:pt x="657" y="3382"/>
                  <a:pt x="674" y="3382"/>
                  <a:pt x="700" y="3382"/>
                </a:cubicBezTo>
                <a:cubicBezTo>
                  <a:pt x="870" y="3357"/>
                  <a:pt x="870" y="3357"/>
                  <a:pt x="870" y="3357"/>
                </a:cubicBezTo>
                <a:cubicBezTo>
                  <a:pt x="879" y="3374"/>
                  <a:pt x="879" y="3374"/>
                  <a:pt x="879" y="3374"/>
                </a:cubicBezTo>
                <a:cubicBezTo>
                  <a:pt x="759" y="3527"/>
                  <a:pt x="759" y="3527"/>
                  <a:pt x="759" y="3527"/>
                </a:cubicBezTo>
                <a:cubicBezTo>
                  <a:pt x="751" y="3536"/>
                  <a:pt x="751" y="3544"/>
                  <a:pt x="759" y="3553"/>
                </a:cubicBezTo>
                <a:cubicBezTo>
                  <a:pt x="751" y="3561"/>
                  <a:pt x="751" y="3561"/>
                  <a:pt x="751" y="3561"/>
                </a:cubicBezTo>
                <a:cubicBezTo>
                  <a:pt x="700" y="3468"/>
                  <a:pt x="700" y="3468"/>
                  <a:pt x="700" y="3468"/>
                </a:cubicBezTo>
                <a:cubicBezTo>
                  <a:pt x="708" y="3468"/>
                  <a:pt x="708" y="3468"/>
                  <a:pt x="708" y="3468"/>
                </a:cubicBezTo>
                <a:cubicBezTo>
                  <a:pt x="708" y="3476"/>
                  <a:pt x="708" y="3476"/>
                  <a:pt x="708" y="3476"/>
                </a:cubicBezTo>
                <a:cubicBezTo>
                  <a:pt x="717" y="3485"/>
                  <a:pt x="725" y="3493"/>
                  <a:pt x="734" y="3485"/>
                </a:cubicBezTo>
                <a:cubicBezTo>
                  <a:pt x="734" y="3485"/>
                  <a:pt x="734" y="3485"/>
                  <a:pt x="734" y="3476"/>
                </a:cubicBezTo>
                <a:cubicBezTo>
                  <a:pt x="734" y="3485"/>
                  <a:pt x="734" y="3485"/>
                  <a:pt x="742" y="3476"/>
                </a:cubicBezTo>
                <a:cubicBezTo>
                  <a:pt x="759" y="3451"/>
                  <a:pt x="759" y="3451"/>
                  <a:pt x="759" y="3451"/>
                </a:cubicBezTo>
                <a:cubicBezTo>
                  <a:pt x="725" y="3391"/>
                  <a:pt x="725" y="3391"/>
                  <a:pt x="725" y="3391"/>
                </a:cubicBezTo>
                <a:cubicBezTo>
                  <a:pt x="700" y="3399"/>
                  <a:pt x="700" y="3399"/>
                  <a:pt x="700" y="3399"/>
                </a:cubicBezTo>
                <a:cubicBezTo>
                  <a:pt x="700" y="3399"/>
                  <a:pt x="691" y="3399"/>
                  <a:pt x="683" y="3399"/>
                </a:cubicBezTo>
                <a:cubicBezTo>
                  <a:pt x="674" y="3408"/>
                  <a:pt x="674" y="3416"/>
                  <a:pt x="683" y="3425"/>
                </a:cubicBezTo>
                <a:cubicBezTo>
                  <a:pt x="691" y="3433"/>
                  <a:pt x="691" y="3433"/>
                  <a:pt x="691" y="3433"/>
                </a:cubicBezTo>
                <a:lnTo>
                  <a:pt x="683" y="3442"/>
                </a:lnTo>
                <a:close/>
                <a:moveTo>
                  <a:pt x="768" y="3433"/>
                </a:moveTo>
                <a:cubicBezTo>
                  <a:pt x="811" y="3382"/>
                  <a:pt x="811" y="3382"/>
                  <a:pt x="811" y="3382"/>
                </a:cubicBezTo>
                <a:cubicBezTo>
                  <a:pt x="742" y="3391"/>
                  <a:pt x="742" y="3391"/>
                  <a:pt x="742" y="3391"/>
                </a:cubicBezTo>
                <a:lnTo>
                  <a:pt x="768" y="3433"/>
                </a:lnTo>
                <a:close/>
                <a:moveTo>
                  <a:pt x="717" y="3076"/>
                </a:moveTo>
                <a:cubicBezTo>
                  <a:pt x="725" y="3076"/>
                  <a:pt x="725" y="3076"/>
                  <a:pt x="725" y="3076"/>
                </a:cubicBezTo>
                <a:cubicBezTo>
                  <a:pt x="751" y="3135"/>
                  <a:pt x="751" y="3135"/>
                  <a:pt x="751" y="3135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759" y="3246"/>
                  <a:pt x="759" y="3246"/>
                  <a:pt x="759" y="3246"/>
                </a:cubicBezTo>
                <a:cubicBezTo>
                  <a:pt x="777" y="3238"/>
                  <a:pt x="777" y="3229"/>
                  <a:pt x="768" y="3203"/>
                </a:cubicBezTo>
                <a:cubicBezTo>
                  <a:pt x="785" y="3203"/>
                  <a:pt x="785" y="3203"/>
                  <a:pt x="785" y="3203"/>
                </a:cubicBezTo>
                <a:cubicBezTo>
                  <a:pt x="811" y="3263"/>
                  <a:pt x="811" y="3263"/>
                  <a:pt x="811" y="3263"/>
                </a:cubicBezTo>
                <a:cubicBezTo>
                  <a:pt x="802" y="3272"/>
                  <a:pt x="802" y="3272"/>
                  <a:pt x="802" y="3272"/>
                </a:cubicBezTo>
                <a:cubicBezTo>
                  <a:pt x="794" y="3255"/>
                  <a:pt x="785" y="3246"/>
                  <a:pt x="768" y="3255"/>
                </a:cubicBezTo>
                <a:cubicBezTo>
                  <a:pt x="614" y="3323"/>
                  <a:pt x="614" y="3323"/>
                  <a:pt x="614" y="3323"/>
                </a:cubicBezTo>
                <a:cubicBezTo>
                  <a:pt x="606" y="3297"/>
                  <a:pt x="606" y="3297"/>
                  <a:pt x="606" y="3297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589" y="3186"/>
                  <a:pt x="589" y="3186"/>
                  <a:pt x="589" y="3186"/>
                </a:cubicBezTo>
                <a:cubicBezTo>
                  <a:pt x="572" y="3186"/>
                  <a:pt x="572" y="3203"/>
                  <a:pt x="580" y="3221"/>
                </a:cubicBezTo>
                <a:cubicBezTo>
                  <a:pt x="572" y="3229"/>
                  <a:pt x="572" y="3229"/>
                  <a:pt x="572" y="3229"/>
                </a:cubicBezTo>
                <a:cubicBezTo>
                  <a:pt x="538" y="3152"/>
                  <a:pt x="538" y="3152"/>
                  <a:pt x="538" y="3152"/>
                </a:cubicBezTo>
                <a:cubicBezTo>
                  <a:pt x="555" y="3152"/>
                  <a:pt x="555" y="3152"/>
                  <a:pt x="555" y="3152"/>
                </a:cubicBezTo>
                <a:cubicBezTo>
                  <a:pt x="563" y="3169"/>
                  <a:pt x="572" y="3178"/>
                  <a:pt x="580" y="3169"/>
                </a:cubicBezTo>
                <a:cubicBezTo>
                  <a:pt x="708" y="3110"/>
                  <a:pt x="708" y="3110"/>
                  <a:pt x="708" y="3110"/>
                </a:cubicBezTo>
                <a:cubicBezTo>
                  <a:pt x="725" y="3110"/>
                  <a:pt x="725" y="3093"/>
                  <a:pt x="717" y="3076"/>
                </a:cubicBezTo>
                <a:close/>
                <a:moveTo>
                  <a:pt x="717" y="3050"/>
                </a:moveTo>
                <a:cubicBezTo>
                  <a:pt x="649" y="3076"/>
                  <a:pt x="649" y="3076"/>
                  <a:pt x="649" y="3076"/>
                </a:cubicBezTo>
                <a:cubicBezTo>
                  <a:pt x="640" y="3059"/>
                  <a:pt x="640" y="3059"/>
                  <a:pt x="640" y="3059"/>
                </a:cubicBezTo>
                <a:cubicBezTo>
                  <a:pt x="674" y="3042"/>
                  <a:pt x="691" y="3016"/>
                  <a:pt x="683" y="2982"/>
                </a:cubicBezTo>
                <a:cubicBezTo>
                  <a:pt x="674" y="2965"/>
                  <a:pt x="666" y="2956"/>
                  <a:pt x="657" y="2965"/>
                </a:cubicBezTo>
                <a:cubicBezTo>
                  <a:pt x="597" y="2973"/>
                  <a:pt x="597" y="2973"/>
                  <a:pt x="597" y="2973"/>
                </a:cubicBezTo>
                <a:cubicBezTo>
                  <a:pt x="606" y="2999"/>
                  <a:pt x="623" y="3016"/>
                  <a:pt x="649" y="3008"/>
                </a:cubicBezTo>
                <a:cubicBezTo>
                  <a:pt x="649" y="3025"/>
                  <a:pt x="649" y="3025"/>
                  <a:pt x="649" y="3025"/>
                </a:cubicBezTo>
                <a:cubicBezTo>
                  <a:pt x="572" y="3042"/>
                  <a:pt x="572" y="3042"/>
                  <a:pt x="572" y="3042"/>
                </a:cubicBezTo>
                <a:cubicBezTo>
                  <a:pt x="572" y="3033"/>
                  <a:pt x="572" y="3033"/>
                  <a:pt x="572" y="3033"/>
                </a:cubicBezTo>
                <a:cubicBezTo>
                  <a:pt x="589" y="3025"/>
                  <a:pt x="597" y="2999"/>
                  <a:pt x="589" y="2982"/>
                </a:cubicBezTo>
                <a:cubicBezTo>
                  <a:pt x="521" y="2999"/>
                  <a:pt x="521" y="2999"/>
                  <a:pt x="521" y="2999"/>
                </a:cubicBezTo>
                <a:cubicBezTo>
                  <a:pt x="512" y="2999"/>
                  <a:pt x="504" y="3008"/>
                  <a:pt x="512" y="3025"/>
                </a:cubicBezTo>
                <a:cubicBezTo>
                  <a:pt x="521" y="3059"/>
                  <a:pt x="546" y="3076"/>
                  <a:pt x="589" y="3076"/>
                </a:cubicBezTo>
                <a:cubicBezTo>
                  <a:pt x="597" y="3093"/>
                  <a:pt x="597" y="3093"/>
                  <a:pt x="597" y="3093"/>
                </a:cubicBezTo>
                <a:cubicBezTo>
                  <a:pt x="521" y="3110"/>
                  <a:pt x="521" y="3110"/>
                  <a:pt x="521" y="3110"/>
                </a:cubicBezTo>
                <a:cubicBezTo>
                  <a:pt x="469" y="2931"/>
                  <a:pt x="469" y="2931"/>
                  <a:pt x="469" y="2931"/>
                </a:cubicBezTo>
                <a:cubicBezTo>
                  <a:pt x="487" y="2931"/>
                  <a:pt x="487" y="2931"/>
                  <a:pt x="487" y="2931"/>
                </a:cubicBezTo>
                <a:cubicBezTo>
                  <a:pt x="487" y="2948"/>
                  <a:pt x="495" y="2956"/>
                  <a:pt x="512" y="2948"/>
                </a:cubicBezTo>
                <a:cubicBezTo>
                  <a:pt x="649" y="2914"/>
                  <a:pt x="649" y="2914"/>
                  <a:pt x="649" y="2914"/>
                </a:cubicBezTo>
                <a:cubicBezTo>
                  <a:pt x="657" y="2914"/>
                  <a:pt x="666" y="2897"/>
                  <a:pt x="657" y="2880"/>
                </a:cubicBezTo>
                <a:cubicBezTo>
                  <a:pt x="666" y="2880"/>
                  <a:pt x="666" y="2880"/>
                  <a:pt x="666" y="2880"/>
                </a:cubicBezTo>
                <a:lnTo>
                  <a:pt x="717" y="3050"/>
                </a:lnTo>
                <a:close/>
              </a:path>
            </a:pathLst>
          </a:custGeom>
          <a:solidFill>
            <a:srgbClr val="014F8E">
              <a:alpha val="3000"/>
            </a:srgb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E4A9BB-8D5E-4216-B030-8B7736713BAF}"/>
              </a:ext>
            </a:extLst>
          </p:cNvPr>
          <p:cNvGrpSpPr/>
          <p:nvPr userDrawn="1"/>
        </p:nvGrpSpPr>
        <p:grpSpPr>
          <a:xfrm>
            <a:off x="9818325" y="379089"/>
            <a:ext cx="1678350" cy="412813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28" name="íŝlîḍe">
              <a:extLst>
                <a:ext uri="{FF2B5EF4-FFF2-40B4-BE49-F238E27FC236}">
                  <a16:creationId xmlns:a16="http://schemas.microsoft.com/office/drawing/2014/main" id="{76083272-D490-4D4F-9AEA-F941D4F965BE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íṡļídê">
              <a:extLst>
                <a:ext uri="{FF2B5EF4-FFF2-40B4-BE49-F238E27FC236}">
                  <a16:creationId xmlns:a16="http://schemas.microsoft.com/office/drawing/2014/main" id="{7F07F0CD-CB75-4285-9924-CAF52674C452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í$ļîḍe">
              <a:extLst>
                <a:ext uri="{FF2B5EF4-FFF2-40B4-BE49-F238E27FC236}">
                  <a16:creationId xmlns:a16="http://schemas.microsoft.com/office/drawing/2014/main" id="{E90128A1-B633-4843-8A62-C849F9009539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1" name="ï$lïḋê">
              <a:extLst>
                <a:ext uri="{FF2B5EF4-FFF2-40B4-BE49-F238E27FC236}">
                  <a16:creationId xmlns:a16="http://schemas.microsoft.com/office/drawing/2014/main" id="{7D6CD058-3266-4551-8A24-EC8BE6746AD4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2" name="íṧlidé">
              <a:extLst>
                <a:ext uri="{FF2B5EF4-FFF2-40B4-BE49-F238E27FC236}">
                  <a16:creationId xmlns:a16="http://schemas.microsoft.com/office/drawing/2014/main" id="{45426591-C496-4632-A91B-E1AF5CED2625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Sḷíḋé">
              <a:extLst>
                <a:ext uri="{FF2B5EF4-FFF2-40B4-BE49-F238E27FC236}">
                  <a16:creationId xmlns:a16="http://schemas.microsoft.com/office/drawing/2014/main" id="{00AA85FF-79B1-4304-8692-38E4FEA84CD7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ṣlîḍé">
              <a:extLst>
                <a:ext uri="{FF2B5EF4-FFF2-40B4-BE49-F238E27FC236}">
                  <a16:creationId xmlns:a16="http://schemas.microsoft.com/office/drawing/2014/main" id="{C3AB9627-24B5-4DEA-B9B9-EEAAB4546C25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íṧļidé">
              <a:extLst>
                <a:ext uri="{FF2B5EF4-FFF2-40B4-BE49-F238E27FC236}">
                  <a16:creationId xmlns:a16="http://schemas.microsoft.com/office/drawing/2014/main" id="{39CAED77-046D-49BD-A881-8CF93AE6B81C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BA94DF50-1A2E-452A-BB10-8E58329E9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4917"/>
            <a:ext cx="9305200" cy="54864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论文答辩结论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3DC123-4A98-4BBC-AC1A-7B1715CAF46C}"/>
              </a:ext>
            </a:extLst>
          </p:cNvPr>
          <p:cNvSpPr/>
          <p:nvPr userDrawn="1"/>
        </p:nvSpPr>
        <p:spPr>
          <a:xfrm>
            <a:off x="0" y="370088"/>
            <a:ext cx="342614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2980E25-3B8C-42BC-830C-4A2DEDE7234C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871448"/>
            <a:ext cx="108013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E6220F-ACDE-4343-A45D-A2CD348CAE01}"/>
              </a:ext>
            </a:extLst>
          </p:cNvPr>
          <p:cNvSpPr/>
          <p:nvPr userDrawn="1"/>
        </p:nvSpPr>
        <p:spPr>
          <a:xfrm>
            <a:off x="419820" y="370088"/>
            <a:ext cx="128763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4C86093-D9DF-49ED-80EA-84FAD82A561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6479197"/>
            <a:ext cx="108013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7FAD5C8-1E00-4525-B5AC-601B4DD6F808}"/>
              </a:ext>
            </a:extLst>
          </p:cNvPr>
          <p:cNvSpPr txBox="1"/>
          <p:nvPr userDrawn="1"/>
        </p:nvSpPr>
        <p:spPr>
          <a:xfrm>
            <a:off x="614278" y="6468889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D1870B1-F37D-4394-84A8-F0A7FDB9D13F}"/>
              </a:ext>
            </a:extLst>
          </p:cNvPr>
          <p:cNvSpPr txBox="1"/>
          <p:nvPr userDrawn="1"/>
        </p:nvSpPr>
        <p:spPr>
          <a:xfrm>
            <a:off x="9938278" y="6444183"/>
            <a:ext cx="1553589" cy="3140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www.hpu.edu.cn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7158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íŝlîḍe">
            <a:extLst>
              <a:ext uri="{FF2B5EF4-FFF2-40B4-BE49-F238E27FC236}">
                <a16:creationId xmlns:a16="http://schemas.microsoft.com/office/drawing/2014/main" id="{52424C1A-7E10-4896-9931-03F46B4CEEDD}"/>
              </a:ext>
            </a:extLst>
          </p:cNvPr>
          <p:cNvSpPr/>
          <p:nvPr userDrawn="1"/>
        </p:nvSpPr>
        <p:spPr bwMode="auto">
          <a:xfrm>
            <a:off x="6378697" y="-109959"/>
            <a:ext cx="7077600" cy="7077918"/>
          </a:xfrm>
          <a:custGeom>
            <a:avLst/>
            <a:gdLst>
              <a:gd name="T0" fmla="*/ 546 w 4879"/>
              <a:gd name="T1" fmla="*/ 2803 h 4873"/>
              <a:gd name="T2" fmla="*/ 4256 w 4879"/>
              <a:gd name="T3" fmla="*/ 1823 h 4873"/>
              <a:gd name="T4" fmla="*/ 4034 w 4879"/>
              <a:gd name="T5" fmla="*/ 1806 h 4873"/>
              <a:gd name="T6" fmla="*/ 4077 w 4879"/>
              <a:gd name="T7" fmla="*/ 1985 h 4873"/>
              <a:gd name="T8" fmla="*/ 4520 w 4879"/>
              <a:gd name="T9" fmla="*/ 1977 h 4873"/>
              <a:gd name="T10" fmla="*/ 4299 w 4879"/>
              <a:gd name="T11" fmla="*/ 1951 h 4873"/>
              <a:gd name="T12" fmla="*/ 4427 w 4879"/>
              <a:gd name="T13" fmla="*/ 2079 h 4873"/>
              <a:gd name="T14" fmla="*/ 3957 w 4879"/>
              <a:gd name="T15" fmla="*/ 1125 h 4873"/>
              <a:gd name="T16" fmla="*/ 3548 w 4879"/>
              <a:gd name="T17" fmla="*/ 1040 h 4873"/>
              <a:gd name="T18" fmla="*/ 2951 w 4879"/>
              <a:gd name="T19" fmla="*/ 537 h 4873"/>
              <a:gd name="T20" fmla="*/ 1902 w 4879"/>
              <a:gd name="T21" fmla="*/ 588 h 4873"/>
              <a:gd name="T22" fmla="*/ 1843 w 4879"/>
              <a:gd name="T23" fmla="*/ 793 h 4873"/>
              <a:gd name="T24" fmla="*/ 2047 w 4879"/>
              <a:gd name="T25" fmla="*/ 733 h 4873"/>
              <a:gd name="T26" fmla="*/ 1979 w 4879"/>
              <a:gd name="T27" fmla="*/ 460 h 4873"/>
              <a:gd name="T28" fmla="*/ 1101 w 4879"/>
              <a:gd name="T29" fmla="*/ 1082 h 4873"/>
              <a:gd name="T30" fmla="*/ 1135 w 4879"/>
              <a:gd name="T31" fmla="*/ 1065 h 4873"/>
              <a:gd name="T32" fmla="*/ 1194 w 4879"/>
              <a:gd name="T33" fmla="*/ 980 h 4873"/>
              <a:gd name="T34" fmla="*/ 1058 w 4879"/>
              <a:gd name="T35" fmla="*/ 1040 h 4873"/>
              <a:gd name="T36" fmla="*/ 879 w 4879"/>
              <a:gd name="T37" fmla="*/ 1951 h 4873"/>
              <a:gd name="T38" fmla="*/ 614 w 4879"/>
              <a:gd name="T39" fmla="*/ 1892 h 4873"/>
              <a:gd name="T40" fmla="*/ 427 w 4879"/>
              <a:gd name="T41" fmla="*/ 1653 h 4873"/>
              <a:gd name="T42" fmla="*/ 589 w 4879"/>
              <a:gd name="T43" fmla="*/ 2070 h 4873"/>
              <a:gd name="T44" fmla="*/ 1638 w 4879"/>
              <a:gd name="T45" fmla="*/ 3433 h 4873"/>
              <a:gd name="T46" fmla="*/ 2457 w 4879"/>
              <a:gd name="T47" fmla="*/ 2675 h 4873"/>
              <a:gd name="T48" fmla="*/ 2857 w 4879"/>
              <a:gd name="T49" fmla="*/ 3391 h 4873"/>
              <a:gd name="T50" fmla="*/ 3156 w 4879"/>
              <a:gd name="T51" fmla="*/ 3348 h 4873"/>
              <a:gd name="T52" fmla="*/ 3343 w 4879"/>
              <a:gd name="T53" fmla="*/ 3476 h 4873"/>
              <a:gd name="T54" fmla="*/ 162 w 4879"/>
              <a:gd name="T55" fmla="*/ 2437 h 4873"/>
              <a:gd name="T56" fmla="*/ 4273 w 4879"/>
              <a:gd name="T57" fmla="*/ 2633 h 4873"/>
              <a:gd name="T58" fmla="*/ 4299 w 4879"/>
              <a:gd name="T59" fmla="*/ 2863 h 4873"/>
              <a:gd name="T60" fmla="*/ 4307 w 4879"/>
              <a:gd name="T61" fmla="*/ 3169 h 4873"/>
              <a:gd name="T62" fmla="*/ 4196 w 4879"/>
              <a:gd name="T63" fmla="*/ 3297 h 4873"/>
              <a:gd name="T64" fmla="*/ 4247 w 4879"/>
              <a:gd name="T65" fmla="*/ 3357 h 4873"/>
              <a:gd name="T66" fmla="*/ 4102 w 4879"/>
              <a:gd name="T67" fmla="*/ 3553 h 4873"/>
              <a:gd name="T68" fmla="*/ 4009 w 4879"/>
              <a:gd name="T69" fmla="*/ 3442 h 4873"/>
              <a:gd name="T70" fmla="*/ 4026 w 4879"/>
              <a:gd name="T71" fmla="*/ 3587 h 4873"/>
              <a:gd name="T72" fmla="*/ 3855 w 4879"/>
              <a:gd name="T73" fmla="*/ 3817 h 4873"/>
              <a:gd name="T74" fmla="*/ 3710 w 4879"/>
              <a:gd name="T75" fmla="*/ 3979 h 4873"/>
              <a:gd name="T76" fmla="*/ 3386 w 4879"/>
              <a:gd name="T77" fmla="*/ 4234 h 4873"/>
              <a:gd name="T78" fmla="*/ 3386 w 4879"/>
              <a:gd name="T79" fmla="*/ 4004 h 4873"/>
              <a:gd name="T80" fmla="*/ 3565 w 4879"/>
              <a:gd name="T81" fmla="*/ 4115 h 4873"/>
              <a:gd name="T82" fmla="*/ 3122 w 4879"/>
              <a:gd name="T83" fmla="*/ 4354 h 4873"/>
              <a:gd name="T84" fmla="*/ 2909 w 4879"/>
              <a:gd name="T85" fmla="*/ 4234 h 4873"/>
              <a:gd name="T86" fmla="*/ 2806 w 4879"/>
              <a:gd name="T87" fmla="*/ 4439 h 4873"/>
              <a:gd name="T88" fmla="*/ 2482 w 4879"/>
              <a:gd name="T89" fmla="*/ 4277 h 4873"/>
              <a:gd name="T90" fmla="*/ 2474 w 4879"/>
              <a:gd name="T91" fmla="*/ 4464 h 4873"/>
              <a:gd name="T92" fmla="*/ 2201 w 4879"/>
              <a:gd name="T93" fmla="*/ 4354 h 4873"/>
              <a:gd name="T94" fmla="*/ 2005 w 4879"/>
              <a:gd name="T95" fmla="*/ 4302 h 4873"/>
              <a:gd name="T96" fmla="*/ 1945 w 4879"/>
              <a:gd name="T97" fmla="*/ 4209 h 4873"/>
              <a:gd name="T98" fmla="*/ 1740 w 4879"/>
              <a:gd name="T99" fmla="*/ 4200 h 4873"/>
              <a:gd name="T100" fmla="*/ 1749 w 4879"/>
              <a:gd name="T101" fmla="*/ 4124 h 4873"/>
              <a:gd name="T102" fmla="*/ 1322 w 4879"/>
              <a:gd name="T103" fmla="*/ 4115 h 4873"/>
              <a:gd name="T104" fmla="*/ 1348 w 4879"/>
              <a:gd name="T105" fmla="*/ 4030 h 4873"/>
              <a:gd name="T106" fmla="*/ 1177 w 4879"/>
              <a:gd name="T107" fmla="*/ 3757 h 4873"/>
              <a:gd name="T108" fmla="*/ 973 w 4879"/>
              <a:gd name="T109" fmla="*/ 3519 h 4873"/>
              <a:gd name="T110" fmla="*/ 819 w 4879"/>
              <a:gd name="T111" fmla="*/ 3646 h 4873"/>
              <a:gd name="T112" fmla="*/ 700 w 4879"/>
              <a:gd name="T113" fmla="*/ 3468 h 4873"/>
              <a:gd name="T114" fmla="*/ 742 w 4879"/>
              <a:gd name="T115" fmla="*/ 3391 h 4873"/>
              <a:gd name="T116" fmla="*/ 700 w 4879"/>
              <a:gd name="T117" fmla="*/ 3135 h 4873"/>
              <a:gd name="T118" fmla="*/ 597 w 4879"/>
              <a:gd name="T119" fmla="*/ 2973 h 4873"/>
              <a:gd name="T120" fmla="*/ 657 w 4879"/>
              <a:gd name="T121" fmla="*/ 2880 h 4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879" h="4873">
                <a:moveTo>
                  <a:pt x="546" y="2735"/>
                </a:moveTo>
                <a:cubicBezTo>
                  <a:pt x="563" y="2803"/>
                  <a:pt x="563" y="2803"/>
                  <a:pt x="563" y="2803"/>
                </a:cubicBezTo>
                <a:cubicBezTo>
                  <a:pt x="614" y="2786"/>
                  <a:pt x="614" y="2786"/>
                  <a:pt x="614" y="2786"/>
                </a:cubicBezTo>
                <a:cubicBezTo>
                  <a:pt x="632" y="2786"/>
                  <a:pt x="640" y="2778"/>
                  <a:pt x="632" y="2760"/>
                </a:cubicBezTo>
                <a:cubicBezTo>
                  <a:pt x="640" y="2760"/>
                  <a:pt x="640" y="2760"/>
                  <a:pt x="640" y="2760"/>
                </a:cubicBezTo>
                <a:cubicBezTo>
                  <a:pt x="666" y="2863"/>
                  <a:pt x="666" y="2863"/>
                  <a:pt x="666" y="2863"/>
                </a:cubicBezTo>
                <a:cubicBezTo>
                  <a:pt x="649" y="2863"/>
                  <a:pt x="649" y="2863"/>
                  <a:pt x="649" y="2863"/>
                </a:cubicBezTo>
                <a:cubicBezTo>
                  <a:pt x="649" y="2846"/>
                  <a:pt x="640" y="2837"/>
                  <a:pt x="623" y="2837"/>
                </a:cubicBezTo>
                <a:cubicBezTo>
                  <a:pt x="487" y="2863"/>
                  <a:pt x="487" y="2863"/>
                  <a:pt x="487" y="2863"/>
                </a:cubicBezTo>
                <a:cubicBezTo>
                  <a:pt x="478" y="2863"/>
                  <a:pt x="469" y="2871"/>
                  <a:pt x="478" y="2897"/>
                </a:cubicBezTo>
                <a:cubicBezTo>
                  <a:pt x="461" y="2897"/>
                  <a:pt x="461" y="2897"/>
                  <a:pt x="461" y="2897"/>
                </a:cubicBezTo>
                <a:cubicBezTo>
                  <a:pt x="444" y="2795"/>
                  <a:pt x="444" y="2795"/>
                  <a:pt x="444" y="2795"/>
                </a:cubicBezTo>
                <a:cubicBezTo>
                  <a:pt x="461" y="2795"/>
                  <a:pt x="461" y="2795"/>
                  <a:pt x="461" y="2795"/>
                </a:cubicBezTo>
                <a:cubicBezTo>
                  <a:pt x="461" y="2812"/>
                  <a:pt x="469" y="2820"/>
                  <a:pt x="478" y="2812"/>
                </a:cubicBezTo>
                <a:cubicBezTo>
                  <a:pt x="546" y="2803"/>
                  <a:pt x="546" y="2803"/>
                  <a:pt x="546" y="2803"/>
                </a:cubicBezTo>
                <a:cubicBezTo>
                  <a:pt x="538" y="2735"/>
                  <a:pt x="538" y="2735"/>
                  <a:pt x="538" y="2735"/>
                </a:cubicBezTo>
                <a:cubicBezTo>
                  <a:pt x="469" y="2752"/>
                  <a:pt x="469" y="2752"/>
                  <a:pt x="469" y="2752"/>
                </a:cubicBezTo>
                <a:cubicBezTo>
                  <a:pt x="452" y="2752"/>
                  <a:pt x="452" y="2760"/>
                  <a:pt x="452" y="2778"/>
                </a:cubicBezTo>
                <a:cubicBezTo>
                  <a:pt x="444" y="2778"/>
                  <a:pt x="444" y="2778"/>
                  <a:pt x="444" y="2778"/>
                </a:cubicBezTo>
                <a:cubicBezTo>
                  <a:pt x="427" y="2684"/>
                  <a:pt x="427" y="2684"/>
                  <a:pt x="427" y="2684"/>
                </a:cubicBezTo>
                <a:cubicBezTo>
                  <a:pt x="435" y="2675"/>
                  <a:pt x="435" y="2675"/>
                  <a:pt x="435" y="2675"/>
                </a:cubicBezTo>
                <a:cubicBezTo>
                  <a:pt x="435" y="2701"/>
                  <a:pt x="444" y="2709"/>
                  <a:pt x="461" y="2701"/>
                </a:cubicBezTo>
                <a:cubicBezTo>
                  <a:pt x="597" y="2675"/>
                  <a:pt x="597" y="2675"/>
                  <a:pt x="597" y="2675"/>
                </a:cubicBezTo>
                <a:cubicBezTo>
                  <a:pt x="614" y="2675"/>
                  <a:pt x="614" y="2667"/>
                  <a:pt x="614" y="2650"/>
                </a:cubicBezTo>
                <a:cubicBezTo>
                  <a:pt x="623" y="2641"/>
                  <a:pt x="623" y="2641"/>
                  <a:pt x="623" y="2641"/>
                </a:cubicBezTo>
                <a:cubicBezTo>
                  <a:pt x="640" y="2743"/>
                  <a:pt x="640" y="2743"/>
                  <a:pt x="640" y="2743"/>
                </a:cubicBezTo>
                <a:cubicBezTo>
                  <a:pt x="632" y="2743"/>
                  <a:pt x="632" y="2743"/>
                  <a:pt x="632" y="2743"/>
                </a:cubicBezTo>
                <a:cubicBezTo>
                  <a:pt x="632" y="2726"/>
                  <a:pt x="623" y="2726"/>
                  <a:pt x="606" y="2726"/>
                </a:cubicBezTo>
                <a:lnTo>
                  <a:pt x="546" y="2735"/>
                </a:lnTo>
                <a:close/>
                <a:moveTo>
                  <a:pt x="4256" y="1823"/>
                </a:moveTo>
                <a:cubicBezTo>
                  <a:pt x="4247" y="1832"/>
                  <a:pt x="4230" y="1849"/>
                  <a:pt x="4222" y="1849"/>
                </a:cubicBezTo>
                <a:cubicBezTo>
                  <a:pt x="4205" y="1849"/>
                  <a:pt x="4188" y="1875"/>
                  <a:pt x="4205" y="1875"/>
                </a:cubicBezTo>
                <a:cubicBezTo>
                  <a:pt x="4222" y="1883"/>
                  <a:pt x="4230" y="1883"/>
                  <a:pt x="4256" y="1858"/>
                </a:cubicBezTo>
                <a:cubicBezTo>
                  <a:pt x="4273" y="1840"/>
                  <a:pt x="4290" y="1798"/>
                  <a:pt x="4256" y="1823"/>
                </a:cubicBezTo>
                <a:close/>
                <a:moveTo>
                  <a:pt x="4137" y="2011"/>
                </a:moveTo>
                <a:cubicBezTo>
                  <a:pt x="4145" y="2028"/>
                  <a:pt x="4162" y="2028"/>
                  <a:pt x="4171" y="2019"/>
                </a:cubicBezTo>
                <a:cubicBezTo>
                  <a:pt x="4188" y="2019"/>
                  <a:pt x="4188" y="2011"/>
                  <a:pt x="4188" y="2011"/>
                </a:cubicBezTo>
                <a:cubicBezTo>
                  <a:pt x="4188" y="2002"/>
                  <a:pt x="4205" y="1994"/>
                  <a:pt x="4230" y="2011"/>
                </a:cubicBezTo>
                <a:cubicBezTo>
                  <a:pt x="4247" y="2019"/>
                  <a:pt x="4247" y="2019"/>
                  <a:pt x="4247" y="2019"/>
                </a:cubicBezTo>
                <a:cubicBezTo>
                  <a:pt x="4256" y="2019"/>
                  <a:pt x="4247" y="2002"/>
                  <a:pt x="4213" y="1977"/>
                </a:cubicBezTo>
                <a:cubicBezTo>
                  <a:pt x="4188" y="1951"/>
                  <a:pt x="4171" y="1943"/>
                  <a:pt x="4128" y="1909"/>
                </a:cubicBezTo>
                <a:cubicBezTo>
                  <a:pt x="4077" y="1883"/>
                  <a:pt x="4051" y="1866"/>
                  <a:pt x="4017" y="1840"/>
                </a:cubicBezTo>
                <a:cubicBezTo>
                  <a:pt x="3992" y="1806"/>
                  <a:pt x="3992" y="1789"/>
                  <a:pt x="4017" y="1781"/>
                </a:cubicBezTo>
                <a:cubicBezTo>
                  <a:pt x="4043" y="1772"/>
                  <a:pt x="4060" y="1781"/>
                  <a:pt x="4051" y="1781"/>
                </a:cubicBezTo>
                <a:cubicBezTo>
                  <a:pt x="4043" y="1789"/>
                  <a:pt x="4026" y="1789"/>
                  <a:pt x="4034" y="1806"/>
                </a:cubicBezTo>
                <a:cubicBezTo>
                  <a:pt x="4043" y="1815"/>
                  <a:pt x="4068" y="1840"/>
                  <a:pt x="4137" y="1900"/>
                </a:cubicBezTo>
                <a:cubicBezTo>
                  <a:pt x="4213" y="1951"/>
                  <a:pt x="4264" y="1985"/>
                  <a:pt x="4299" y="2028"/>
                </a:cubicBezTo>
                <a:cubicBezTo>
                  <a:pt x="4324" y="2062"/>
                  <a:pt x="4307" y="2088"/>
                  <a:pt x="4299" y="2088"/>
                </a:cubicBezTo>
                <a:cubicBezTo>
                  <a:pt x="4290" y="2088"/>
                  <a:pt x="4247" y="2053"/>
                  <a:pt x="4222" y="2036"/>
                </a:cubicBezTo>
                <a:cubicBezTo>
                  <a:pt x="4196" y="2019"/>
                  <a:pt x="4205" y="2028"/>
                  <a:pt x="4196" y="2036"/>
                </a:cubicBezTo>
                <a:cubicBezTo>
                  <a:pt x="4188" y="2036"/>
                  <a:pt x="4179" y="2045"/>
                  <a:pt x="4171" y="2045"/>
                </a:cubicBezTo>
                <a:cubicBezTo>
                  <a:pt x="4162" y="2045"/>
                  <a:pt x="4154" y="2045"/>
                  <a:pt x="4162" y="2062"/>
                </a:cubicBezTo>
                <a:cubicBezTo>
                  <a:pt x="4162" y="2070"/>
                  <a:pt x="4162" y="2096"/>
                  <a:pt x="4145" y="2088"/>
                </a:cubicBezTo>
                <a:cubicBezTo>
                  <a:pt x="4128" y="2070"/>
                  <a:pt x="4137" y="2045"/>
                  <a:pt x="4111" y="2062"/>
                </a:cubicBezTo>
                <a:cubicBezTo>
                  <a:pt x="4085" y="2070"/>
                  <a:pt x="4068" y="2079"/>
                  <a:pt x="4051" y="2053"/>
                </a:cubicBezTo>
                <a:cubicBezTo>
                  <a:pt x="4034" y="2028"/>
                  <a:pt x="4034" y="2019"/>
                  <a:pt x="4043" y="2002"/>
                </a:cubicBezTo>
                <a:cubicBezTo>
                  <a:pt x="4043" y="1985"/>
                  <a:pt x="4043" y="1968"/>
                  <a:pt x="4034" y="1960"/>
                </a:cubicBezTo>
                <a:cubicBezTo>
                  <a:pt x="4026" y="1960"/>
                  <a:pt x="4017" y="1943"/>
                  <a:pt x="4043" y="1943"/>
                </a:cubicBezTo>
                <a:cubicBezTo>
                  <a:pt x="4060" y="1943"/>
                  <a:pt x="4068" y="1951"/>
                  <a:pt x="4137" y="2011"/>
                </a:cubicBezTo>
                <a:close/>
                <a:moveTo>
                  <a:pt x="4077" y="1985"/>
                </a:moveTo>
                <a:cubicBezTo>
                  <a:pt x="4085" y="1994"/>
                  <a:pt x="4120" y="2019"/>
                  <a:pt x="4111" y="2028"/>
                </a:cubicBezTo>
                <a:cubicBezTo>
                  <a:pt x="4102" y="2036"/>
                  <a:pt x="4085" y="2053"/>
                  <a:pt x="4068" y="2036"/>
                </a:cubicBezTo>
                <a:cubicBezTo>
                  <a:pt x="4060" y="2019"/>
                  <a:pt x="4043" y="1960"/>
                  <a:pt x="4077" y="1985"/>
                </a:cubicBezTo>
                <a:close/>
                <a:moveTo>
                  <a:pt x="4256" y="1875"/>
                </a:moveTo>
                <a:cubicBezTo>
                  <a:pt x="4264" y="1883"/>
                  <a:pt x="4273" y="1892"/>
                  <a:pt x="4290" y="1883"/>
                </a:cubicBezTo>
                <a:cubicBezTo>
                  <a:pt x="4299" y="1875"/>
                  <a:pt x="4324" y="1849"/>
                  <a:pt x="4324" y="1840"/>
                </a:cubicBezTo>
                <a:cubicBezTo>
                  <a:pt x="4333" y="1823"/>
                  <a:pt x="4341" y="1815"/>
                  <a:pt x="4341" y="1832"/>
                </a:cubicBezTo>
                <a:cubicBezTo>
                  <a:pt x="4341" y="1840"/>
                  <a:pt x="4341" y="1858"/>
                  <a:pt x="4324" y="1875"/>
                </a:cubicBezTo>
                <a:cubicBezTo>
                  <a:pt x="4316" y="1883"/>
                  <a:pt x="4307" y="1883"/>
                  <a:pt x="4316" y="1892"/>
                </a:cubicBezTo>
                <a:cubicBezTo>
                  <a:pt x="4324" y="1900"/>
                  <a:pt x="4341" y="1917"/>
                  <a:pt x="4341" y="1900"/>
                </a:cubicBezTo>
                <a:cubicBezTo>
                  <a:pt x="4341" y="1892"/>
                  <a:pt x="4324" y="1875"/>
                  <a:pt x="4333" y="1866"/>
                </a:cubicBezTo>
                <a:cubicBezTo>
                  <a:pt x="4341" y="1858"/>
                  <a:pt x="4358" y="1892"/>
                  <a:pt x="4375" y="1917"/>
                </a:cubicBezTo>
                <a:cubicBezTo>
                  <a:pt x="4384" y="1934"/>
                  <a:pt x="4392" y="1934"/>
                  <a:pt x="4409" y="1943"/>
                </a:cubicBezTo>
                <a:cubicBezTo>
                  <a:pt x="4427" y="1951"/>
                  <a:pt x="4478" y="1968"/>
                  <a:pt x="4495" y="1977"/>
                </a:cubicBezTo>
                <a:cubicBezTo>
                  <a:pt x="4512" y="1985"/>
                  <a:pt x="4520" y="1994"/>
                  <a:pt x="4520" y="1977"/>
                </a:cubicBezTo>
                <a:cubicBezTo>
                  <a:pt x="4529" y="1968"/>
                  <a:pt x="4546" y="1917"/>
                  <a:pt x="4554" y="1909"/>
                </a:cubicBezTo>
                <a:cubicBezTo>
                  <a:pt x="4554" y="1909"/>
                  <a:pt x="4563" y="1917"/>
                  <a:pt x="4554" y="1943"/>
                </a:cubicBezTo>
                <a:cubicBezTo>
                  <a:pt x="4546" y="1968"/>
                  <a:pt x="4537" y="2002"/>
                  <a:pt x="4529" y="2011"/>
                </a:cubicBezTo>
                <a:cubicBezTo>
                  <a:pt x="4520" y="2011"/>
                  <a:pt x="4512" y="2011"/>
                  <a:pt x="4495" y="1994"/>
                </a:cubicBezTo>
                <a:cubicBezTo>
                  <a:pt x="4478" y="1985"/>
                  <a:pt x="4444" y="1960"/>
                  <a:pt x="4418" y="1960"/>
                </a:cubicBezTo>
                <a:cubicBezTo>
                  <a:pt x="4401" y="1951"/>
                  <a:pt x="4401" y="1951"/>
                  <a:pt x="4409" y="1960"/>
                </a:cubicBezTo>
                <a:cubicBezTo>
                  <a:pt x="4409" y="1968"/>
                  <a:pt x="4409" y="1985"/>
                  <a:pt x="4401" y="1985"/>
                </a:cubicBezTo>
                <a:cubicBezTo>
                  <a:pt x="4392" y="1994"/>
                  <a:pt x="4401" y="1994"/>
                  <a:pt x="4409" y="2002"/>
                </a:cubicBezTo>
                <a:cubicBezTo>
                  <a:pt x="4418" y="2002"/>
                  <a:pt x="4469" y="2062"/>
                  <a:pt x="4469" y="2079"/>
                </a:cubicBezTo>
                <a:cubicBezTo>
                  <a:pt x="4469" y="2105"/>
                  <a:pt x="4461" y="2113"/>
                  <a:pt x="4409" y="2096"/>
                </a:cubicBezTo>
                <a:cubicBezTo>
                  <a:pt x="4358" y="2079"/>
                  <a:pt x="4341" y="2053"/>
                  <a:pt x="4341" y="2045"/>
                </a:cubicBezTo>
                <a:cubicBezTo>
                  <a:pt x="4333" y="2036"/>
                  <a:pt x="4307" y="2028"/>
                  <a:pt x="4290" y="2011"/>
                </a:cubicBezTo>
                <a:cubicBezTo>
                  <a:pt x="4282" y="2002"/>
                  <a:pt x="4256" y="1968"/>
                  <a:pt x="4273" y="1968"/>
                </a:cubicBezTo>
                <a:cubicBezTo>
                  <a:pt x="4282" y="1977"/>
                  <a:pt x="4299" y="2002"/>
                  <a:pt x="4299" y="1985"/>
                </a:cubicBezTo>
                <a:cubicBezTo>
                  <a:pt x="4307" y="1960"/>
                  <a:pt x="4299" y="1960"/>
                  <a:pt x="4299" y="1951"/>
                </a:cubicBezTo>
                <a:cubicBezTo>
                  <a:pt x="4290" y="1943"/>
                  <a:pt x="4290" y="1943"/>
                  <a:pt x="4299" y="1934"/>
                </a:cubicBezTo>
                <a:cubicBezTo>
                  <a:pt x="4307" y="1926"/>
                  <a:pt x="4307" y="1926"/>
                  <a:pt x="4324" y="1934"/>
                </a:cubicBezTo>
                <a:cubicBezTo>
                  <a:pt x="4341" y="1951"/>
                  <a:pt x="4350" y="1960"/>
                  <a:pt x="4358" y="1968"/>
                </a:cubicBezTo>
                <a:cubicBezTo>
                  <a:pt x="4375" y="1968"/>
                  <a:pt x="4384" y="1960"/>
                  <a:pt x="4375" y="1951"/>
                </a:cubicBezTo>
                <a:cubicBezTo>
                  <a:pt x="4367" y="1943"/>
                  <a:pt x="4333" y="1917"/>
                  <a:pt x="4324" y="1917"/>
                </a:cubicBezTo>
                <a:cubicBezTo>
                  <a:pt x="4307" y="1917"/>
                  <a:pt x="4307" y="1926"/>
                  <a:pt x="4299" y="1917"/>
                </a:cubicBezTo>
                <a:cubicBezTo>
                  <a:pt x="4299" y="1909"/>
                  <a:pt x="4282" y="1917"/>
                  <a:pt x="4273" y="1917"/>
                </a:cubicBezTo>
                <a:cubicBezTo>
                  <a:pt x="4264" y="1917"/>
                  <a:pt x="4256" y="1917"/>
                  <a:pt x="4247" y="1909"/>
                </a:cubicBezTo>
                <a:cubicBezTo>
                  <a:pt x="4247" y="1900"/>
                  <a:pt x="4256" y="1900"/>
                  <a:pt x="4256" y="1892"/>
                </a:cubicBezTo>
                <a:cubicBezTo>
                  <a:pt x="4247" y="1883"/>
                  <a:pt x="4247" y="1875"/>
                  <a:pt x="4256" y="1875"/>
                </a:cubicBezTo>
                <a:close/>
                <a:moveTo>
                  <a:pt x="4358" y="2011"/>
                </a:moveTo>
                <a:cubicBezTo>
                  <a:pt x="4367" y="2002"/>
                  <a:pt x="4384" y="1994"/>
                  <a:pt x="4384" y="2011"/>
                </a:cubicBezTo>
                <a:cubicBezTo>
                  <a:pt x="4384" y="2019"/>
                  <a:pt x="4367" y="2028"/>
                  <a:pt x="4358" y="2036"/>
                </a:cubicBezTo>
                <a:cubicBezTo>
                  <a:pt x="4350" y="2036"/>
                  <a:pt x="4358" y="2045"/>
                  <a:pt x="4375" y="2062"/>
                </a:cubicBezTo>
                <a:cubicBezTo>
                  <a:pt x="4392" y="2070"/>
                  <a:pt x="4409" y="2079"/>
                  <a:pt x="4427" y="2079"/>
                </a:cubicBezTo>
                <a:cubicBezTo>
                  <a:pt x="4444" y="2079"/>
                  <a:pt x="4444" y="2079"/>
                  <a:pt x="4444" y="2062"/>
                </a:cubicBezTo>
                <a:cubicBezTo>
                  <a:pt x="4435" y="2053"/>
                  <a:pt x="4384" y="1994"/>
                  <a:pt x="4367" y="1985"/>
                </a:cubicBezTo>
                <a:cubicBezTo>
                  <a:pt x="4350" y="1977"/>
                  <a:pt x="4341" y="1977"/>
                  <a:pt x="4333" y="1985"/>
                </a:cubicBezTo>
                <a:cubicBezTo>
                  <a:pt x="4333" y="2002"/>
                  <a:pt x="4333" y="2019"/>
                  <a:pt x="4358" y="2011"/>
                </a:cubicBezTo>
                <a:close/>
                <a:moveTo>
                  <a:pt x="3812" y="1185"/>
                </a:moveTo>
                <a:cubicBezTo>
                  <a:pt x="3804" y="1202"/>
                  <a:pt x="3812" y="1219"/>
                  <a:pt x="3804" y="1236"/>
                </a:cubicBezTo>
                <a:cubicBezTo>
                  <a:pt x="3795" y="1244"/>
                  <a:pt x="3778" y="1253"/>
                  <a:pt x="3761" y="1244"/>
                </a:cubicBezTo>
                <a:cubicBezTo>
                  <a:pt x="3736" y="1244"/>
                  <a:pt x="3710" y="1236"/>
                  <a:pt x="3719" y="1253"/>
                </a:cubicBezTo>
                <a:cubicBezTo>
                  <a:pt x="3719" y="1261"/>
                  <a:pt x="3744" y="1270"/>
                  <a:pt x="3753" y="1278"/>
                </a:cubicBezTo>
                <a:cubicBezTo>
                  <a:pt x="3770" y="1287"/>
                  <a:pt x="3787" y="1304"/>
                  <a:pt x="3795" y="1312"/>
                </a:cubicBezTo>
                <a:cubicBezTo>
                  <a:pt x="3804" y="1312"/>
                  <a:pt x="3821" y="1304"/>
                  <a:pt x="3830" y="1287"/>
                </a:cubicBezTo>
                <a:cubicBezTo>
                  <a:pt x="3830" y="1270"/>
                  <a:pt x="3830" y="1142"/>
                  <a:pt x="3812" y="1185"/>
                </a:cubicBezTo>
                <a:close/>
                <a:moveTo>
                  <a:pt x="3855" y="1099"/>
                </a:moveTo>
                <a:cubicBezTo>
                  <a:pt x="3864" y="1108"/>
                  <a:pt x="3881" y="1108"/>
                  <a:pt x="3889" y="1116"/>
                </a:cubicBezTo>
                <a:cubicBezTo>
                  <a:pt x="3906" y="1116"/>
                  <a:pt x="3923" y="1116"/>
                  <a:pt x="3957" y="1125"/>
                </a:cubicBezTo>
                <a:cubicBezTo>
                  <a:pt x="3983" y="1142"/>
                  <a:pt x="3983" y="1133"/>
                  <a:pt x="3983" y="1125"/>
                </a:cubicBezTo>
                <a:cubicBezTo>
                  <a:pt x="3992" y="1116"/>
                  <a:pt x="3992" y="1108"/>
                  <a:pt x="3957" y="1091"/>
                </a:cubicBezTo>
                <a:cubicBezTo>
                  <a:pt x="3932" y="1074"/>
                  <a:pt x="3898" y="1091"/>
                  <a:pt x="3915" y="1082"/>
                </a:cubicBezTo>
                <a:cubicBezTo>
                  <a:pt x="3932" y="1065"/>
                  <a:pt x="3940" y="1074"/>
                  <a:pt x="3957" y="1040"/>
                </a:cubicBezTo>
                <a:cubicBezTo>
                  <a:pt x="3966" y="1006"/>
                  <a:pt x="3957" y="972"/>
                  <a:pt x="3949" y="946"/>
                </a:cubicBezTo>
                <a:cubicBezTo>
                  <a:pt x="3949" y="929"/>
                  <a:pt x="3940" y="937"/>
                  <a:pt x="3940" y="963"/>
                </a:cubicBezTo>
                <a:cubicBezTo>
                  <a:pt x="3932" y="997"/>
                  <a:pt x="3932" y="1023"/>
                  <a:pt x="3915" y="1031"/>
                </a:cubicBezTo>
                <a:cubicBezTo>
                  <a:pt x="3906" y="1040"/>
                  <a:pt x="3872" y="1057"/>
                  <a:pt x="3838" y="1048"/>
                </a:cubicBezTo>
                <a:cubicBezTo>
                  <a:pt x="3804" y="1040"/>
                  <a:pt x="3795" y="1031"/>
                  <a:pt x="3761" y="1006"/>
                </a:cubicBezTo>
                <a:cubicBezTo>
                  <a:pt x="3736" y="980"/>
                  <a:pt x="3719" y="955"/>
                  <a:pt x="3719" y="972"/>
                </a:cubicBezTo>
                <a:cubicBezTo>
                  <a:pt x="3727" y="989"/>
                  <a:pt x="3744" y="1014"/>
                  <a:pt x="3761" y="1031"/>
                </a:cubicBezTo>
                <a:cubicBezTo>
                  <a:pt x="3778" y="1057"/>
                  <a:pt x="3778" y="1057"/>
                  <a:pt x="3770" y="1057"/>
                </a:cubicBezTo>
                <a:cubicBezTo>
                  <a:pt x="3753" y="1057"/>
                  <a:pt x="3744" y="1065"/>
                  <a:pt x="3702" y="1065"/>
                </a:cubicBezTo>
                <a:cubicBezTo>
                  <a:pt x="3659" y="1065"/>
                  <a:pt x="3659" y="1057"/>
                  <a:pt x="3633" y="1057"/>
                </a:cubicBezTo>
                <a:cubicBezTo>
                  <a:pt x="3608" y="1065"/>
                  <a:pt x="3582" y="1057"/>
                  <a:pt x="3548" y="1040"/>
                </a:cubicBezTo>
                <a:cubicBezTo>
                  <a:pt x="3514" y="1031"/>
                  <a:pt x="3505" y="1040"/>
                  <a:pt x="3514" y="1048"/>
                </a:cubicBezTo>
                <a:cubicBezTo>
                  <a:pt x="3531" y="1057"/>
                  <a:pt x="3565" y="1082"/>
                  <a:pt x="3616" y="1091"/>
                </a:cubicBezTo>
                <a:cubicBezTo>
                  <a:pt x="3659" y="1091"/>
                  <a:pt x="3736" y="1091"/>
                  <a:pt x="3753" y="1091"/>
                </a:cubicBezTo>
                <a:cubicBezTo>
                  <a:pt x="3770" y="1082"/>
                  <a:pt x="3804" y="1074"/>
                  <a:pt x="3855" y="1099"/>
                </a:cubicBezTo>
                <a:close/>
                <a:moveTo>
                  <a:pt x="2883" y="597"/>
                </a:moveTo>
                <a:cubicBezTo>
                  <a:pt x="2874" y="614"/>
                  <a:pt x="2866" y="622"/>
                  <a:pt x="2874" y="622"/>
                </a:cubicBezTo>
                <a:cubicBezTo>
                  <a:pt x="2874" y="631"/>
                  <a:pt x="2891" y="622"/>
                  <a:pt x="2909" y="614"/>
                </a:cubicBezTo>
                <a:cubicBezTo>
                  <a:pt x="2926" y="605"/>
                  <a:pt x="2968" y="580"/>
                  <a:pt x="2985" y="571"/>
                </a:cubicBezTo>
                <a:cubicBezTo>
                  <a:pt x="3002" y="571"/>
                  <a:pt x="3019" y="554"/>
                  <a:pt x="3028" y="546"/>
                </a:cubicBezTo>
                <a:cubicBezTo>
                  <a:pt x="3036" y="537"/>
                  <a:pt x="3054" y="537"/>
                  <a:pt x="3054" y="520"/>
                </a:cubicBezTo>
                <a:cubicBezTo>
                  <a:pt x="3054" y="503"/>
                  <a:pt x="3028" y="486"/>
                  <a:pt x="2994" y="495"/>
                </a:cubicBezTo>
                <a:cubicBezTo>
                  <a:pt x="2960" y="495"/>
                  <a:pt x="2934" y="503"/>
                  <a:pt x="2909" y="503"/>
                </a:cubicBezTo>
                <a:cubicBezTo>
                  <a:pt x="2874" y="503"/>
                  <a:pt x="2874" y="503"/>
                  <a:pt x="2883" y="520"/>
                </a:cubicBezTo>
                <a:cubicBezTo>
                  <a:pt x="2900" y="529"/>
                  <a:pt x="2917" y="537"/>
                  <a:pt x="2926" y="537"/>
                </a:cubicBezTo>
                <a:cubicBezTo>
                  <a:pt x="2943" y="529"/>
                  <a:pt x="2943" y="537"/>
                  <a:pt x="2951" y="537"/>
                </a:cubicBezTo>
                <a:cubicBezTo>
                  <a:pt x="2960" y="529"/>
                  <a:pt x="2977" y="529"/>
                  <a:pt x="2968" y="537"/>
                </a:cubicBezTo>
                <a:cubicBezTo>
                  <a:pt x="2968" y="546"/>
                  <a:pt x="2968" y="537"/>
                  <a:pt x="2943" y="554"/>
                </a:cubicBezTo>
                <a:cubicBezTo>
                  <a:pt x="2917" y="571"/>
                  <a:pt x="2926" y="571"/>
                  <a:pt x="2909" y="580"/>
                </a:cubicBezTo>
                <a:cubicBezTo>
                  <a:pt x="2900" y="588"/>
                  <a:pt x="2891" y="597"/>
                  <a:pt x="2883" y="597"/>
                </a:cubicBezTo>
                <a:close/>
                <a:moveTo>
                  <a:pt x="2764" y="665"/>
                </a:moveTo>
                <a:cubicBezTo>
                  <a:pt x="2772" y="665"/>
                  <a:pt x="2789" y="648"/>
                  <a:pt x="2849" y="639"/>
                </a:cubicBezTo>
                <a:cubicBezTo>
                  <a:pt x="2909" y="631"/>
                  <a:pt x="2926" y="631"/>
                  <a:pt x="2951" y="639"/>
                </a:cubicBezTo>
                <a:cubicBezTo>
                  <a:pt x="2977" y="648"/>
                  <a:pt x="2994" y="665"/>
                  <a:pt x="2977" y="682"/>
                </a:cubicBezTo>
                <a:cubicBezTo>
                  <a:pt x="2968" y="690"/>
                  <a:pt x="2960" y="682"/>
                  <a:pt x="2934" y="690"/>
                </a:cubicBezTo>
                <a:cubicBezTo>
                  <a:pt x="2909" y="699"/>
                  <a:pt x="2874" y="707"/>
                  <a:pt x="2840" y="716"/>
                </a:cubicBezTo>
                <a:cubicBezTo>
                  <a:pt x="2806" y="716"/>
                  <a:pt x="2815" y="716"/>
                  <a:pt x="2806" y="716"/>
                </a:cubicBezTo>
                <a:cubicBezTo>
                  <a:pt x="2798" y="725"/>
                  <a:pt x="2798" y="725"/>
                  <a:pt x="2781" y="716"/>
                </a:cubicBezTo>
                <a:cubicBezTo>
                  <a:pt x="2772" y="707"/>
                  <a:pt x="2755" y="682"/>
                  <a:pt x="2755" y="682"/>
                </a:cubicBezTo>
                <a:cubicBezTo>
                  <a:pt x="2764" y="673"/>
                  <a:pt x="2755" y="656"/>
                  <a:pt x="2764" y="665"/>
                </a:cubicBezTo>
                <a:close/>
                <a:moveTo>
                  <a:pt x="1902" y="588"/>
                </a:moveTo>
                <a:cubicBezTo>
                  <a:pt x="1902" y="605"/>
                  <a:pt x="1902" y="648"/>
                  <a:pt x="1894" y="673"/>
                </a:cubicBezTo>
                <a:cubicBezTo>
                  <a:pt x="1885" y="690"/>
                  <a:pt x="1885" y="707"/>
                  <a:pt x="1877" y="690"/>
                </a:cubicBezTo>
                <a:cubicBezTo>
                  <a:pt x="1877" y="673"/>
                  <a:pt x="1860" y="588"/>
                  <a:pt x="1860" y="580"/>
                </a:cubicBezTo>
                <a:cubicBezTo>
                  <a:pt x="1851" y="571"/>
                  <a:pt x="1851" y="571"/>
                  <a:pt x="1851" y="546"/>
                </a:cubicBezTo>
                <a:cubicBezTo>
                  <a:pt x="1851" y="520"/>
                  <a:pt x="1851" y="486"/>
                  <a:pt x="1834" y="477"/>
                </a:cubicBezTo>
                <a:cubicBezTo>
                  <a:pt x="1817" y="477"/>
                  <a:pt x="1800" y="495"/>
                  <a:pt x="1783" y="512"/>
                </a:cubicBezTo>
                <a:cubicBezTo>
                  <a:pt x="1766" y="520"/>
                  <a:pt x="1740" y="537"/>
                  <a:pt x="1740" y="554"/>
                </a:cubicBezTo>
                <a:cubicBezTo>
                  <a:pt x="1749" y="563"/>
                  <a:pt x="1791" y="537"/>
                  <a:pt x="1800" y="520"/>
                </a:cubicBezTo>
                <a:cubicBezTo>
                  <a:pt x="1808" y="512"/>
                  <a:pt x="1825" y="495"/>
                  <a:pt x="1825" y="503"/>
                </a:cubicBezTo>
                <a:cubicBezTo>
                  <a:pt x="1834" y="512"/>
                  <a:pt x="1834" y="520"/>
                  <a:pt x="1834" y="537"/>
                </a:cubicBezTo>
                <a:cubicBezTo>
                  <a:pt x="1834" y="563"/>
                  <a:pt x="1843" y="563"/>
                  <a:pt x="1825" y="571"/>
                </a:cubicBezTo>
                <a:cubicBezTo>
                  <a:pt x="1817" y="580"/>
                  <a:pt x="1808" y="597"/>
                  <a:pt x="1825" y="614"/>
                </a:cubicBezTo>
                <a:cubicBezTo>
                  <a:pt x="1843" y="639"/>
                  <a:pt x="1843" y="639"/>
                  <a:pt x="1843" y="656"/>
                </a:cubicBezTo>
                <a:cubicBezTo>
                  <a:pt x="1843" y="673"/>
                  <a:pt x="1843" y="716"/>
                  <a:pt x="1851" y="733"/>
                </a:cubicBezTo>
                <a:cubicBezTo>
                  <a:pt x="1851" y="742"/>
                  <a:pt x="1843" y="767"/>
                  <a:pt x="1843" y="793"/>
                </a:cubicBezTo>
                <a:cubicBezTo>
                  <a:pt x="1843" y="818"/>
                  <a:pt x="1843" y="835"/>
                  <a:pt x="1851" y="844"/>
                </a:cubicBezTo>
                <a:cubicBezTo>
                  <a:pt x="1860" y="852"/>
                  <a:pt x="1868" y="852"/>
                  <a:pt x="1868" y="835"/>
                </a:cubicBezTo>
                <a:cubicBezTo>
                  <a:pt x="1877" y="810"/>
                  <a:pt x="1885" y="810"/>
                  <a:pt x="1885" y="784"/>
                </a:cubicBezTo>
                <a:cubicBezTo>
                  <a:pt x="1885" y="767"/>
                  <a:pt x="1894" y="750"/>
                  <a:pt x="1902" y="742"/>
                </a:cubicBezTo>
                <a:cubicBezTo>
                  <a:pt x="1902" y="725"/>
                  <a:pt x="1894" y="707"/>
                  <a:pt x="1902" y="682"/>
                </a:cubicBezTo>
                <a:cubicBezTo>
                  <a:pt x="1911" y="656"/>
                  <a:pt x="1919" y="656"/>
                  <a:pt x="1919" y="622"/>
                </a:cubicBezTo>
                <a:cubicBezTo>
                  <a:pt x="1919" y="597"/>
                  <a:pt x="1902" y="563"/>
                  <a:pt x="1902" y="588"/>
                </a:cubicBezTo>
                <a:close/>
                <a:moveTo>
                  <a:pt x="1902" y="537"/>
                </a:moveTo>
                <a:cubicBezTo>
                  <a:pt x="1919" y="520"/>
                  <a:pt x="1945" y="495"/>
                  <a:pt x="1953" y="486"/>
                </a:cubicBezTo>
                <a:cubicBezTo>
                  <a:pt x="1962" y="469"/>
                  <a:pt x="1962" y="469"/>
                  <a:pt x="1970" y="495"/>
                </a:cubicBezTo>
                <a:cubicBezTo>
                  <a:pt x="1979" y="529"/>
                  <a:pt x="1996" y="580"/>
                  <a:pt x="1996" y="597"/>
                </a:cubicBezTo>
                <a:cubicBezTo>
                  <a:pt x="1996" y="605"/>
                  <a:pt x="1987" y="614"/>
                  <a:pt x="1996" y="622"/>
                </a:cubicBezTo>
                <a:cubicBezTo>
                  <a:pt x="2005" y="639"/>
                  <a:pt x="2005" y="639"/>
                  <a:pt x="2013" y="639"/>
                </a:cubicBezTo>
                <a:cubicBezTo>
                  <a:pt x="2022" y="639"/>
                  <a:pt x="2030" y="656"/>
                  <a:pt x="2030" y="673"/>
                </a:cubicBezTo>
                <a:cubicBezTo>
                  <a:pt x="2030" y="682"/>
                  <a:pt x="2030" y="716"/>
                  <a:pt x="2047" y="733"/>
                </a:cubicBezTo>
                <a:cubicBezTo>
                  <a:pt x="2056" y="750"/>
                  <a:pt x="2073" y="750"/>
                  <a:pt x="2081" y="733"/>
                </a:cubicBezTo>
                <a:cubicBezTo>
                  <a:pt x="2090" y="716"/>
                  <a:pt x="2098" y="716"/>
                  <a:pt x="2107" y="699"/>
                </a:cubicBezTo>
                <a:cubicBezTo>
                  <a:pt x="2115" y="673"/>
                  <a:pt x="2124" y="673"/>
                  <a:pt x="2124" y="665"/>
                </a:cubicBezTo>
                <a:cubicBezTo>
                  <a:pt x="2124" y="656"/>
                  <a:pt x="2115" y="656"/>
                  <a:pt x="2098" y="673"/>
                </a:cubicBezTo>
                <a:cubicBezTo>
                  <a:pt x="2090" y="690"/>
                  <a:pt x="2073" y="716"/>
                  <a:pt x="2056" y="690"/>
                </a:cubicBezTo>
                <a:cubicBezTo>
                  <a:pt x="2047" y="665"/>
                  <a:pt x="2056" y="648"/>
                  <a:pt x="2039" y="622"/>
                </a:cubicBezTo>
                <a:cubicBezTo>
                  <a:pt x="2013" y="597"/>
                  <a:pt x="2022" y="597"/>
                  <a:pt x="2013" y="563"/>
                </a:cubicBezTo>
                <a:cubicBezTo>
                  <a:pt x="2013" y="520"/>
                  <a:pt x="1987" y="486"/>
                  <a:pt x="1996" y="477"/>
                </a:cubicBezTo>
                <a:cubicBezTo>
                  <a:pt x="2005" y="460"/>
                  <a:pt x="2030" y="418"/>
                  <a:pt x="2030" y="392"/>
                </a:cubicBezTo>
                <a:cubicBezTo>
                  <a:pt x="2022" y="375"/>
                  <a:pt x="2013" y="367"/>
                  <a:pt x="1987" y="392"/>
                </a:cubicBezTo>
                <a:cubicBezTo>
                  <a:pt x="1962" y="418"/>
                  <a:pt x="1953" y="435"/>
                  <a:pt x="1936" y="469"/>
                </a:cubicBezTo>
                <a:cubicBezTo>
                  <a:pt x="1911" y="503"/>
                  <a:pt x="1902" y="520"/>
                  <a:pt x="1894" y="529"/>
                </a:cubicBezTo>
                <a:cubicBezTo>
                  <a:pt x="1885" y="529"/>
                  <a:pt x="1894" y="546"/>
                  <a:pt x="1902" y="537"/>
                </a:cubicBezTo>
                <a:close/>
                <a:moveTo>
                  <a:pt x="1970" y="443"/>
                </a:moveTo>
                <a:cubicBezTo>
                  <a:pt x="1970" y="452"/>
                  <a:pt x="1962" y="469"/>
                  <a:pt x="1979" y="460"/>
                </a:cubicBezTo>
                <a:cubicBezTo>
                  <a:pt x="1987" y="452"/>
                  <a:pt x="1996" y="443"/>
                  <a:pt x="1996" y="435"/>
                </a:cubicBezTo>
                <a:cubicBezTo>
                  <a:pt x="2005" y="418"/>
                  <a:pt x="2005" y="409"/>
                  <a:pt x="1996" y="409"/>
                </a:cubicBezTo>
                <a:cubicBezTo>
                  <a:pt x="1996" y="409"/>
                  <a:pt x="1979" y="426"/>
                  <a:pt x="1970" y="443"/>
                </a:cubicBezTo>
                <a:close/>
                <a:moveTo>
                  <a:pt x="1092" y="1270"/>
                </a:moveTo>
                <a:cubicBezTo>
                  <a:pt x="1101" y="1278"/>
                  <a:pt x="1126" y="1295"/>
                  <a:pt x="1135" y="1304"/>
                </a:cubicBezTo>
                <a:cubicBezTo>
                  <a:pt x="1135" y="1321"/>
                  <a:pt x="1152" y="1321"/>
                  <a:pt x="1160" y="1312"/>
                </a:cubicBezTo>
                <a:cubicBezTo>
                  <a:pt x="1169" y="1304"/>
                  <a:pt x="1169" y="1304"/>
                  <a:pt x="1160" y="1287"/>
                </a:cubicBezTo>
                <a:cubicBezTo>
                  <a:pt x="1143" y="1278"/>
                  <a:pt x="1118" y="1270"/>
                  <a:pt x="1109" y="1261"/>
                </a:cubicBezTo>
                <a:cubicBezTo>
                  <a:pt x="1092" y="1253"/>
                  <a:pt x="1084" y="1261"/>
                  <a:pt x="1092" y="1270"/>
                </a:cubicBezTo>
                <a:close/>
                <a:moveTo>
                  <a:pt x="1101" y="1210"/>
                </a:moveTo>
                <a:cubicBezTo>
                  <a:pt x="1109" y="1202"/>
                  <a:pt x="1101" y="1176"/>
                  <a:pt x="1101" y="1167"/>
                </a:cubicBezTo>
                <a:cubicBezTo>
                  <a:pt x="1101" y="1150"/>
                  <a:pt x="1101" y="1150"/>
                  <a:pt x="1109" y="1142"/>
                </a:cubicBezTo>
                <a:cubicBezTo>
                  <a:pt x="1126" y="1133"/>
                  <a:pt x="1126" y="1125"/>
                  <a:pt x="1118" y="1116"/>
                </a:cubicBezTo>
                <a:cubicBezTo>
                  <a:pt x="1109" y="1108"/>
                  <a:pt x="1109" y="1108"/>
                  <a:pt x="1109" y="1099"/>
                </a:cubicBezTo>
                <a:cubicBezTo>
                  <a:pt x="1109" y="1091"/>
                  <a:pt x="1109" y="1091"/>
                  <a:pt x="1101" y="1082"/>
                </a:cubicBezTo>
                <a:cubicBezTo>
                  <a:pt x="1092" y="1082"/>
                  <a:pt x="1092" y="1074"/>
                  <a:pt x="1092" y="1057"/>
                </a:cubicBezTo>
                <a:cubicBezTo>
                  <a:pt x="1092" y="1040"/>
                  <a:pt x="1092" y="1023"/>
                  <a:pt x="1101" y="1031"/>
                </a:cubicBezTo>
                <a:cubicBezTo>
                  <a:pt x="1109" y="1040"/>
                  <a:pt x="1109" y="1040"/>
                  <a:pt x="1118" y="1074"/>
                </a:cubicBezTo>
                <a:cubicBezTo>
                  <a:pt x="1126" y="1108"/>
                  <a:pt x="1126" y="1116"/>
                  <a:pt x="1143" y="1099"/>
                </a:cubicBezTo>
                <a:cubicBezTo>
                  <a:pt x="1152" y="1082"/>
                  <a:pt x="1152" y="1065"/>
                  <a:pt x="1160" y="1074"/>
                </a:cubicBezTo>
                <a:cubicBezTo>
                  <a:pt x="1169" y="1091"/>
                  <a:pt x="1169" y="1125"/>
                  <a:pt x="1160" y="1133"/>
                </a:cubicBezTo>
                <a:cubicBezTo>
                  <a:pt x="1160" y="1142"/>
                  <a:pt x="1160" y="1142"/>
                  <a:pt x="1160" y="1142"/>
                </a:cubicBezTo>
                <a:cubicBezTo>
                  <a:pt x="1169" y="1142"/>
                  <a:pt x="1194" y="1125"/>
                  <a:pt x="1194" y="1125"/>
                </a:cubicBezTo>
                <a:cubicBezTo>
                  <a:pt x="1194" y="1125"/>
                  <a:pt x="1186" y="1099"/>
                  <a:pt x="1194" y="1108"/>
                </a:cubicBezTo>
                <a:cubicBezTo>
                  <a:pt x="1203" y="1116"/>
                  <a:pt x="1203" y="1116"/>
                  <a:pt x="1211" y="1108"/>
                </a:cubicBezTo>
                <a:cubicBezTo>
                  <a:pt x="1211" y="1099"/>
                  <a:pt x="1203" y="1091"/>
                  <a:pt x="1194" y="1082"/>
                </a:cubicBezTo>
                <a:cubicBezTo>
                  <a:pt x="1186" y="1065"/>
                  <a:pt x="1186" y="1065"/>
                  <a:pt x="1186" y="1048"/>
                </a:cubicBezTo>
                <a:cubicBezTo>
                  <a:pt x="1186" y="1031"/>
                  <a:pt x="1160" y="997"/>
                  <a:pt x="1160" y="1023"/>
                </a:cubicBezTo>
                <a:cubicBezTo>
                  <a:pt x="1160" y="1048"/>
                  <a:pt x="1160" y="1040"/>
                  <a:pt x="1152" y="1048"/>
                </a:cubicBezTo>
                <a:cubicBezTo>
                  <a:pt x="1143" y="1048"/>
                  <a:pt x="1135" y="1057"/>
                  <a:pt x="1135" y="1065"/>
                </a:cubicBezTo>
                <a:cubicBezTo>
                  <a:pt x="1135" y="1065"/>
                  <a:pt x="1126" y="1065"/>
                  <a:pt x="1126" y="1048"/>
                </a:cubicBezTo>
                <a:cubicBezTo>
                  <a:pt x="1126" y="1040"/>
                  <a:pt x="1118" y="997"/>
                  <a:pt x="1109" y="1006"/>
                </a:cubicBezTo>
                <a:cubicBezTo>
                  <a:pt x="1101" y="1006"/>
                  <a:pt x="1101" y="1006"/>
                  <a:pt x="1101" y="1014"/>
                </a:cubicBezTo>
                <a:cubicBezTo>
                  <a:pt x="1092" y="1023"/>
                  <a:pt x="1092" y="1014"/>
                  <a:pt x="1092" y="997"/>
                </a:cubicBezTo>
                <a:cubicBezTo>
                  <a:pt x="1092" y="980"/>
                  <a:pt x="1084" y="955"/>
                  <a:pt x="1092" y="912"/>
                </a:cubicBezTo>
                <a:cubicBezTo>
                  <a:pt x="1092" y="869"/>
                  <a:pt x="1101" y="869"/>
                  <a:pt x="1118" y="903"/>
                </a:cubicBezTo>
                <a:cubicBezTo>
                  <a:pt x="1135" y="929"/>
                  <a:pt x="1169" y="972"/>
                  <a:pt x="1186" y="997"/>
                </a:cubicBezTo>
                <a:cubicBezTo>
                  <a:pt x="1211" y="1023"/>
                  <a:pt x="1271" y="1082"/>
                  <a:pt x="1280" y="1091"/>
                </a:cubicBezTo>
                <a:cubicBezTo>
                  <a:pt x="1288" y="1099"/>
                  <a:pt x="1288" y="1091"/>
                  <a:pt x="1271" y="1108"/>
                </a:cubicBezTo>
                <a:cubicBezTo>
                  <a:pt x="1254" y="1125"/>
                  <a:pt x="1246" y="1133"/>
                  <a:pt x="1220" y="1133"/>
                </a:cubicBezTo>
                <a:cubicBezTo>
                  <a:pt x="1203" y="1142"/>
                  <a:pt x="1186" y="1159"/>
                  <a:pt x="1194" y="1159"/>
                </a:cubicBezTo>
                <a:cubicBezTo>
                  <a:pt x="1211" y="1159"/>
                  <a:pt x="1263" y="1142"/>
                  <a:pt x="1288" y="1133"/>
                </a:cubicBezTo>
                <a:cubicBezTo>
                  <a:pt x="1314" y="1133"/>
                  <a:pt x="1331" y="1125"/>
                  <a:pt x="1322" y="1099"/>
                </a:cubicBezTo>
                <a:cubicBezTo>
                  <a:pt x="1305" y="1082"/>
                  <a:pt x="1271" y="1048"/>
                  <a:pt x="1246" y="1031"/>
                </a:cubicBezTo>
                <a:cubicBezTo>
                  <a:pt x="1220" y="1014"/>
                  <a:pt x="1211" y="997"/>
                  <a:pt x="1194" y="980"/>
                </a:cubicBezTo>
                <a:cubicBezTo>
                  <a:pt x="1177" y="955"/>
                  <a:pt x="1152" y="920"/>
                  <a:pt x="1135" y="886"/>
                </a:cubicBezTo>
                <a:cubicBezTo>
                  <a:pt x="1118" y="852"/>
                  <a:pt x="1109" y="844"/>
                  <a:pt x="1092" y="861"/>
                </a:cubicBezTo>
                <a:cubicBezTo>
                  <a:pt x="1084" y="878"/>
                  <a:pt x="1075" y="895"/>
                  <a:pt x="1075" y="955"/>
                </a:cubicBezTo>
                <a:cubicBezTo>
                  <a:pt x="1075" y="1014"/>
                  <a:pt x="1084" y="1023"/>
                  <a:pt x="1084" y="1040"/>
                </a:cubicBezTo>
                <a:cubicBezTo>
                  <a:pt x="1075" y="1057"/>
                  <a:pt x="1075" y="1048"/>
                  <a:pt x="1066" y="1031"/>
                </a:cubicBezTo>
                <a:cubicBezTo>
                  <a:pt x="1058" y="1014"/>
                  <a:pt x="1058" y="997"/>
                  <a:pt x="1058" y="980"/>
                </a:cubicBezTo>
                <a:cubicBezTo>
                  <a:pt x="1066" y="963"/>
                  <a:pt x="1058" y="929"/>
                  <a:pt x="1049" y="937"/>
                </a:cubicBezTo>
                <a:cubicBezTo>
                  <a:pt x="1041" y="937"/>
                  <a:pt x="1041" y="946"/>
                  <a:pt x="1041" y="955"/>
                </a:cubicBezTo>
                <a:cubicBezTo>
                  <a:pt x="1041" y="955"/>
                  <a:pt x="1032" y="929"/>
                  <a:pt x="1007" y="929"/>
                </a:cubicBezTo>
                <a:cubicBezTo>
                  <a:pt x="981" y="937"/>
                  <a:pt x="973" y="946"/>
                  <a:pt x="990" y="946"/>
                </a:cubicBezTo>
                <a:cubicBezTo>
                  <a:pt x="998" y="946"/>
                  <a:pt x="1041" y="989"/>
                  <a:pt x="1041" y="1006"/>
                </a:cubicBezTo>
                <a:cubicBezTo>
                  <a:pt x="1041" y="1031"/>
                  <a:pt x="1032" y="1040"/>
                  <a:pt x="1032" y="1057"/>
                </a:cubicBezTo>
                <a:cubicBezTo>
                  <a:pt x="1032" y="1082"/>
                  <a:pt x="1024" y="1099"/>
                  <a:pt x="1015" y="1108"/>
                </a:cubicBezTo>
                <a:cubicBezTo>
                  <a:pt x="1015" y="1116"/>
                  <a:pt x="1032" y="1099"/>
                  <a:pt x="1041" y="1082"/>
                </a:cubicBezTo>
                <a:cubicBezTo>
                  <a:pt x="1049" y="1065"/>
                  <a:pt x="1049" y="1023"/>
                  <a:pt x="1058" y="1040"/>
                </a:cubicBezTo>
                <a:cubicBezTo>
                  <a:pt x="1066" y="1057"/>
                  <a:pt x="1075" y="1065"/>
                  <a:pt x="1084" y="1125"/>
                </a:cubicBezTo>
                <a:cubicBezTo>
                  <a:pt x="1092" y="1176"/>
                  <a:pt x="1092" y="1244"/>
                  <a:pt x="1101" y="1210"/>
                </a:cubicBezTo>
                <a:close/>
                <a:moveTo>
                  <a:pt x="325" y="2036"/>
                </a:moveTo>
                <a:cubicBezTo>
                  <a:pt x="325" y="2045"/>
                  <a:pt x="350" y="2036"/>
                  <a:pt x="367" y="2036"/>
                </a:cubicBezTo>
                <a:cubicBezTo>
                  <a:pt x="384" y="2045"/>
                  <a:pt x="384" y="2053"/>
                  <a:pt x="393" y="2036"/>
                </a:cubicBezTo>
                <a:cubicBezTo>
                  <a:pt x="393" y="2028"/>
                  <a:pt x="401" y="2011"/>
                  <a:pt x="393" y="2002"/>
                </a:cubicBezTo>
                <a:cubicBezTo>
                  <a:pt x="376" y="1994"/>
                  <a:pt x="359" y="2011"/>
                  <a:pt x="342" y="2019"/>
                </a:cubicBezTo>
                <a:cubicBezTo>
                  <a:pt x="325" y="2028"/>
                  <a:pt x="307" y="2045"/>
                  <a:pt x="325" y="2036"/>
                </a:cubicBezTo>
                <a:close/>
                <a:moveTo>
                  <a:pt x="495" y="1721"/>
                </a:moveTo>
                <a:cubicBezTo>
                  <a:pt x="504" y="1721"/>
                  <a:pt x="546" y="1747"/>
                  <a:pt x="572" y="1764"/>
                </a:cubicBezTo>
                <a:cubicBezTo>
                  <a:pt x="589" y="1781"/>
                  <a:pt x="623" y="1815"/>
                  <a:pt x="666" y="1832"/>
                </a:cubicBezTo>
                <a:cubicBezTo>
                  <a:pt x="708" y="1849"/>
                  <a:pt x="742" y="1883"/>
                  <a:pt x="777" y="1892"/>
                </a:cubicBezTo>
                <a:cubicBezTo>
                  <a:pt x="811" y="1892"/>
                  <a:pt x="845" y="1900"/>
                  <a:pt x="853" y="1909"/>
                </a:cubicBezTo>
                <a:cubicBezTo>
                  <a:pt x="870" y="1917"/>
                  <a:pt x="862" y="1943"/>
                  <a:pt x="870" y="1951"/>
                </a:cubicBezTo>
                <a:cubicBezTo>
                  <a:pt x="879" y="1968"/>
                  <a:pt x="879" y="1968"/>
                  <a:pt x="879" y="1951"/>
                </a:cubicBezTo>
                <a:cubicBezTo>
                  <a:pt x="879" y="1934"/>
                  <a:pt x="887" y="1909"/>
                  <a:pt x="887" y="1900"/>
                </a:cubicBezTo>
                <a:cubicBezTo>
                  <a:pt x="896" y="1892"/>
                  <a:pt x="896" y="1883"/>
                  <a:pt x="879" y="1883"/>
                </a:cubicBezTo>
                <a:cubicBezTo>
                  <a:pt x="862" y="1883"/>
                  <a:pt x="819" y="1883"/>
                  <a:pt x="785" y="1866"/>
                </a:cubicBezTo>
                <a:cubicBezTo>
                  <a:pt x="759" y="1849"/>
                  <a:pt x="751" y="1840"/>
                  <a:pt x="717" y="1832"/>
                </a:cubicBezTo>
                <a:cubicBezTo>
                  <a:pt x="674" y="1823"/>
                  <a:pt x="640" y="1798"/>
                  <a:pt x="606" y="1764"/>
                </a:cubicBezTo>
                <a:cubicBezTo>
                  <a:pt x="572" y="1738"/>
                  <a:pt x="546" y="1721"/>
                  <a:pt x="529" y="1713"/>
                </a:cubicBezTo>
                <a:cubicBezTo>
                  <a:pt x="504" y="1696"/>
                  <a:pt x="478" y="1704"/>
                  <a:pt x="495" y="1721"/>
                </a:cubicBezTo>
                <a:close/>
                <a:moveTo>
                  <a:pt x="487" y="1840"/>
                </a:moveTo>
                <a:cubicBezTo>
                  <a:pt x="487" y="1849"/>
                  <a:pt x="529" y="1909"/>
                  <a:pt x="546" y="1926"/>
                </a:cubicBezTo>
                <a:cubicBezTo>
                  <a:pt x="555" y="1943"/>
                  <a:pt x="563" y="1934"/>
                  <a:pt x="572" y="1926"/>
                </a:cubicBezTo>
                <a:cubicBezTo>
                  <a:pt x="572" y="1917"/>
                  <a:pt x="572" y="1917"/>
                  <a:pt x="563" y="1909"/>
                </a:cubicBezTo>
                <a:cubicBezTo>
                  <a:pt x="555" y="1900"/>
                  <a:pt x="555" y="1900"/>
                  <a:pt x="555" y="1883"/>
                </a:cubicBezTo>
                <a:cubicBezTo>
                  <a:pt x="555" y="1866"/>
                  <a:pt x="555" y="1849"/>
                  <a:pt x="555" y="1858"/>
                </a:cubicBezTo>
                <a:cubicBezTo>
                  <a:pt x="563" y="1866"/>
                  <a:pt x="580" y="1900"/>
                  <a:pt x="597" y="1900"/>
                </a:cubicBezTo>
                <a:cubicBezTo>
                  <a:pt x="614" y="1909"/>
                  <a:pt x="614" y="1900"/>
                  <a:pt x="614" y="1892"/>
                </a:cubicBezTo>
                <a:cubicBezTo>
                  <a:pt x="606" y="1875"/>
                  <a:pt x="589" y="1875"/>
                  <a:pt x="589" y="1840"/>
                </a:cubicBezTo>
                <a:cubicBezTo>
                  <a:pt x="580" y="1798"/>
                  <a:pt x="580" y="1789"/>
                  <a:pt x="563" y="1772"/>
                </a:cubicBezTo>
                <a:cubicBezTo>
                  <a:pt x="546" y="1764"/>
                  <a:pt x="546" y="1764"/>
                  <a:pt x="538" y="1764"/>
                </a:cubicBezTo>
                <a:cubicBezTo>
                  <a:pt x="538" y="1764"/>
                  <a:pt x="538" y="1772"/>
                  <a:pt x="546" y="1781"/>
                </a:cubicBezTo>
                <a:cubicBezTo>
                  <a:pt x="555" y="1789"/>
                  <a:pt x="563" y="1806"/>
                  <a:pt x="563" y="1815"/>
                </a:cubicBezTo>
                <a:cubicBezTo>
                  <a:pt x="563" y="1823"/>
                  <a:pt x="563" y="1823"/>
                  <a:pt x="555" y="1815"/>
                </a:cubicBezTo>
                <a:cubicBezTo>
                  <a:pt x="546" y="1806"/>
                  <a:pt x="538" y="1789"/>
                  <a:pt x="529" y="1798"/>
                </a:cubicBezTo>
                <a:cubicBezTo>
                  <a:pt x="529" y="1798"/>
                  <a:pt x="521" y="1823"/>
                  <a:pt x="529" y="1840"/>
                </a:cubicBezTo>
                <a:cubicBezTo>
                  <a:pt x="538" y="1858"/>
                  <a:pt x="538" y="1875"/>
                  <a:pt x="538" y="1883"/>
                </a:cubicBezTo>
                <a:cubicBezTo>
                  <a:pt x="538" y="1892"/>
                  <a:pt x="529" y="1883"/>
                  <a:pt x="521" y="1866"/>
                </a:cubicBezTo>
                <a:cubicBezTo>
                  <a:pt x="512" y="1849"/>
                  <a:pt x="504" y="1815"/>
                  <a:pt x="495" y="1789"/>
                </a:cubicBezTo>
                <a:cubicBezTo>
                  <a:pt x="478" y="1764"/>
                  <a:pt x="461" y="1747"/>
                  <a:pt x="461" y="1738"/>
                </a:cubicBezTo>
                <a:cubicBezTo>
                  <a:pt x="452" y="1738"/>
                  <a:pt x="452" y="1696"/>
                  <a:pt x="452" y="1670"/>
                </a:cubicBezTo>
                <a:cubicBezTo>
                  <a:pt x="444" y="1653"/>
                  <a:pt x="461" y="1636"/>
                  <a:pt x="452" y="1619"/>
                </a:cubicBezTo>
                <a:cubicBezTo>
                  <a:pt x="444" y="1602"/>
                  <a:pt x="427" y="1610"/>
                  <a:pt x="427" y="1653"/>
                </a:cubicBezTo>
                <a:cubicBezTo>
                  <a:pt x="418" y="1687"/>
                  <a:pt x="427" y="1789"/>
                  <a:pt x="435" y="1823"/>
                </a:cubicBezTo>
                <a:cubicBezTo>
                  <a:pt x="452" y="1858"/>
                  <a:pt x="444" y="1892"/>
                  <a:pt x="461" y="1909"/>
                </a:cubicBezTo>
                <a:cubicBezTo>
                  <a:pt x="469" y="1926"/>
                  <a:pt x="469" y="1909"/>
                  <a:pt x="469" y="1892"/>
                </a:cubicBezTo>
                <a:cubicBezTo>
                  <a:pt x="469" y="1875"/>
                  <a:pt x="478" y="1875"/>
                  <a:pt x="478" y="1858"/>
                </a:cubicBezTo>
                <a:cubicBezTo>
                  <a:pt x="478" y="1832"/>
                  <a:pt x="478" y="1832"/>
                  <a:pt x="487" y="1840"/>
                </a:cubicBezTo>
                <a:close/>
                <a:moveTo>
                  <a:pt x="589" y="2070"/>
                </a:moveTo>
                <a:cubicBezTo>
                  <a:pt x="589" y="2070"/>
                  <a:pt x="614" y="2096"/>
                  <a:pt x="614" y="2105"/>
                </a:cubicBezTo>
                <a:cubicBezTo>
                  <a:pt x="614" y="2113"/>
                  <a:pt x="614" y="2122"/>
                  <a:pt x="580" y="2105"/>
                </a:cubicBezTo>
                <a:cubicBezTo>
                  <a:pt x="546" y="2088"/>
                  <a:pt x="546" y="2079"/>
                  <a:pt x="529" y="2088"/>
                </a:cubicBezTo>
                <a:cubicBezTo>
                  <a:pt x="504" y="2088"/>
                  <a:pt x="478" y="2105"/>
                  <a:pt x="487" y="2105"/>
                </a:cubicBezTo>
                <a:cubicBezTo>
                  <a:pt x="495" y="2113"/>
                  <a:pt x="504" y="2113"/>
                  <a:pt x="529" y="2113"/>
                </a:cubicBezTo>
                <a:cubicBezTo>
                  <a:pt x="555" y="2113"/>
                  <a:pt x="572" y="2122"/>
                  <a:pt x="589" y="2130"/>
                </a:cubicBezTo>
                <a:cubicBezTo>
                  <a:pt x="606" y="2139"/>
                  <a:pt x="640" y="2147"/>
                  <a:pt x="649" y="2130"/>
                </a:cubicBezTo>
                <a:cubicBezTo>
                  <a:pt x="657" y="2113"/>
                  <a:pt x="657" y="2113"/>
                  <a:pt x="640" y="2096"/>
                </a:cubicBezTo>
                <a:cubicBezTo>
                  <a:pt x="623" y="2088"/>
                  <a:pt x="580" y="2045"/>
                  <a:pt x="589" y="2070"/>
                </a:cubicBezTo>
                <a:close/>
                <a:moveTo>
                  <a:pt x="2439" y="895"/>
                </a:moveTo>
                <a:cubicBezTo>
                  <a:pt x="3292" y="895"/>
                  <a:pt x="3983" y="1585"/>
                  <a:pt x="3983" y="2437"/>
                </a:cubicBezTo>
                <a:cubicBezTo>
                  <a:pt x="3983" y="3289"/>
                  <a:pt x="3292" y="3979"/>
                  <a:pt x="2439" y="3979"/>
                </a:cubicBezTo>
                <a:cubicBezTo>
                  <a:pt x="1587" y="3979"/>
                  <a:pt x="896" y="3289"/>
                  <a:pt x="896" y="2437"/>
                </a:cubicBezTo>
                <a:cubicBezTo>
                  <a:pt x="896" y="1585"/>
                  <a:pt x="1587" y="895"/>
                  <a:pt x="2439" y="895"/>
                </a:cubicBezTo>
                <a:close/>
                <a:moveTo>
                  <a:pt x="2457" y="1772"/>
                </a:moveTo>
                <a:cubicBezTo>
                  <a:pt x="2141" y="1900"/>
                  <a:pt x="2141" y="1900"/>
                  <a:pt x="2141" y="1900"/>
                </a:cubicBezTo>
                <a:cubicBezTo>
                  <a:pt x="2141" y="2590"/>
                  <a:pt x="2141" y="2590"/>
                  <a:pt x="2141" y="2590"/>
                </a:cubicBezTo>
                <a:cubicBezTo>
                  <a:pt x="2081" y="2565"/>
                  <a:pt x="2022" y="2539"/>
                  <a:pt x="1953" y="2505"/>
                </a:cubicBezTo>
                <a:cubicBezTo>
                  <a:pt x="1953" y="1900"/>
                  <a:pt x="1953" y="1900"/>
                  <a:pt x="1953" y="1900"/>
                </a:cubicBezTo>
                <a:cubicBezTo>
                  <a:pt x="1638" y="1772"/>
                  <a:pt x="1638" y="1772"/>
                  <a:pt x="1638" y="1772"/>
                </a:cubicBezTo>
                <a:cubicBezTo>
                  <a:pt x="1638" y="2318"/>
                  <a:pt x="1638" y="2318"/>
                  <a:pt x="1638" y="2318"/>
                </a:cubicBezTo>
                <a:cubicBezTo>
                  <a:pt x="1536" y="2249"/>
                  <a:pt x="1416" y="2173"/>
                  <a:pt x="1280" y="2062"/>
                </a:cubicBezTo>
                <a:cubicBezTo>
                  <a:pt x="1280" y="2062"/>
                  <a:pt x="1425" y="2309"/>
                  <a:pt x="1638" y="2488"/>
                </a:cubicBezTo>
                <a:cubicBezTo>
                  <a:pt x="1638" y="3433"/>
                  <a:pt x="1638" y="3433"/>
                  <a:pt x="1638" y="3433"/>
                </a:cubicBezTo>
                <a:cubicBezTo>
                  <a:pt x="1953" y="3561"/>
                  <a:pt x="1953" y="3561"/>
                  <a:pt x="1953" y="3561"/>
                </a:cubicBezTo>
                <a:cubicBezTo>
                  <a:pt x="1953" y="2726"/>
                  <a:pt x="1953" y="2726"/>
                  <a:pt x="1953" y="2726"/>
                </a:cubicBezTo>
                <a:cubicBezTo>
                  <a:pt x="2022" y="2778"/>
                  <a:pt x="2090" y="2803"/>
                  <a:pt x="2141" y="2829"/>
                </a:cubicBezTo>
                <a:cubicBezTo>
                  <a:pt x="2141" y="3561"/>
                  <a:pt x="2141" y="3561"/>
                  <a:pt x="2141" y="3561"/>
                </a:cubicBezTo>
                <a:cubicBezTo>
                  <a:pt x="2457" y="3433"/>
                  <a:pt x="2457" y="3433"/>
                  <a:pt x="2457" y="3433"/>
                </a:cubicBezTo>
                <a:cubicBezTo>
                  <a:pt x="2457" y="2905"/>
                  <a:pt x="2457" y="2905"/>
                  <a:pt x="2457" y="2905"/>
                </a:cubicBezTo>
                <a:cubicBezTo>
                  <a:pt x="2584" y="2922"/>
                  <a:pt x="2746" y="2931"/>
                  <a:pt x="2917" y="2888"/>
                </a:cubicBezTo>
                <a:cubicBezTo>
                  <a:pt x="3275" y="2803"/>
                  <a:pt x="3454" y="2454"/>
                  <a:pt x="3403" y="2232"/>
                </a:cubicBezTo>
                <a:cubicBezTo>
                  <a:pt x="3352" y="2011"/>
                  <a:pt x="3216" y="1909"/>
                  <a:pt x="2866" y="1730"/>
                </a:cubicBezTo>
                <a:cubicBezTo>
                  <a:pt x="2516" y="1551"/>
                  <a:pt x="2286" y="1406"/>
                  <a:pt x="2457" y="1142"/>
                </a:cubicBezTo>
                <a:cubicBezTo>
                  <a:pt x="2457" y="1142"/>
                  <a:pt x="2329" y="1202"/>
                  <a:pt x="2286" y="1329"/>
                </a:cubicBezTo>
                <a:cubicBezTo>
                  <a:pt x="2243" y="1449"/>
                  <a:pt x="2277" y="1602"/>
                  <a:pt x="2448" y="1747"/>
                </a:cubicBezTo>
                <a:cubicBezTo>
                  <a:pt x="2627" y="1900"/>
                  <a:pt x="2721" y="1883"/>
                  <a:pt x="2874" y="2062"/>
                </a:cubicBezTo>
                <a:cubicBezTo>
                  <a:pt x="3028" y="2232"/>
                  <a:pt x="2985" y="2462"/>
                  <a:pt x="2900" y="2548"/>
                </a:cubicBezTo>
                <a:cubicBezTo>
                  <a:pt x="2823" y="2616"/>
                  <a:pt x="2670" y="2701"/>
                  <a:pt x="2457" y="2675"/>
                </a:cubicBezTo>
                <a:lnTo>
                  <a:pt x="2457" y="1772"/>
                </a:lnTo>
                <a:close/>
                <a:moveTo>
                  <a:pt x="2644" y="3212"/>
                </a:moveTo>
                <a:cubicBezTo>
                  <a:pt x="2644" y="3476"/>
                  <a:pt x="2644" y="3476"/>
                  <a:pt x="2644" y="3476"/>
                </a:cubicBezTo>
                <a:cubicBezTo>
                  <a:pt x="2619" y="3476"/>
                  <a:pt x="2619" y="3476"/>
                  <a:pt x="2619" y="3476"/>
                </a:cubicBezTo>
                <a:cubicBezTo>
                  <a:pt x="2619" y="3289"/>
                  <a:pt x="2619" y="3289"/>
                  <a:pt x="2619" y="3289"/>
                </a:cubicBezTo>
                <a:cubicBezTo>
                  <a:pt x="2559" y="3289"/>
                  <a:pt x="2559" y="3289"/>
                  <a:pt x="2559" y="3289"/>
                </a:cubicBezTo>
                <a:cubicBezTo>
                  <a:pt x="2559" y="3263"/>
                  <a:pt x="2559" y="3263"/>
                  <a:pt x="2559" y="3263"/>
                </a:cubicBezTo>
                <a:cubicBezTo>
                  <a:pt x="2602" y="3263"/>
                  <a:pt x="2619" y="3246"/>
                  <a:pt x="2627" y="3212"/>
                </a:cubicBezTo>
                <a:lnTo>
                  <a:pt x="2644" y="3212"/>
                </a:lnTo>
                <a:close/>
                <a:moveTo>
                  <a:pt x="2789" y="3416"/>
                </a:moveTo>
                <a:cubicBezTo>
                  <a:pt x="2815" y="3416"/>
                  <a:pt x="2815" y="3416"/>
                  <a:pt x="2815" y="3416"/>
                </a:cubicBezTo>
                <a:cubicBezTo>
                  <a:pt x="2823" y="3442"/>
                  <a:pt x="2832" y="3459"/>
                  <a:pt x="2857" y="3459"/>
                </a:cubicBezTo>
                <a:cubicBezTo>
                  <a:pt x="2883" y="3459"/>
                  <a:pt x="2900" y="3425"/>
                  <a:pt x="2909" y="3357"/>
                </a:cubicBezTo>
                <a:cubicBezTo>
                  <a:pt x="2909" y="3357"/>
                  <a:pt x="2909" y="3357"/>
                  <a:pt x="2909" y="3357"/>
                </a:cubicBezTo>
                <a:cubicBezTo>
                  <a:pt x="2900" y="3374"/>
                  <a:pt x="2883" y="3391"/>
                  <a:pt x="2857" y="3391"/>
                </a:cubicBezTo>
                <a:cubicBezTo>
                  <a:pt x="2815" y="3382"/>
                  <a:pt x="2789" y="3357"/>
                  <a:pt x="2789" y="3306"/>
                </a:cubicBezTo>
                <a:cubicBezTo>
                  <a:pt x="2789" y="3246"/>
                  <a:pt x="2815" y="3212"/>
                  <a:pt x="2857" y="3212"/>
                </a:cubicBezTo>
                <a:cubicBezTo>
                  <a:pt x="2909" y="3212"/>
                  <a:pt x="2943" y="3255"/>
                  <a:pt x="2943" y="3331"/>
                </a:cubicBezTo>
                <a:cubicBezTo>
                  <a:pt x="2934" y="3425"/>
                  <a:pt x="2909" y="3476"/>
                  <a:pt x="2857" y="3476"/>
                </a:cubicBezTo>
                <a:cubicBezTo>
                  <a:pt x="2815" y="3476"/>
                  <a:pt x="2789" y="3459"/>
                  <a:pt x="2789" y="3416"/>
                </a:cubicBezTo>
                <a:close/>
                <a:moveTo>
                  <a:pt x="2866" y="3357"/>
                </a:moveTo>
                <a:cubicBezTo>
                  <a:pt x="2891" y="3357"/>
                  <a:pt x="2909" y="3340"/>
                  <a:pt x="2909" y="3297"/>
                </a:cubicBezTo>
                <a:cubicBezTo>
                  <a:pt x="2909" y="3263"/>
                  <a:pt x="2891" y="3246"/>
                  <a:pt x="2857" y="3246"/>
                </a:cubicBezTo>
                <a:cubicBezTo>
                  <a:pt x="2832" y="3246"/>
                  <a:pt x="2815" y="3263"/>
                  <a:pt x="2815" y="3306"/>
                </a:cubicBezTo>
                <a:cubicBezTo>
                  <a:pt x="2815" y="3340"/>
                  <a:pt x="2832" y="3357"/>
                  <a:pt x="2866" y="3357"/>
                </a:cubicBezTo>
                <a:close/>
                <a:moveTo>
                  <a:pt x="3156" y="3348"/>
                </a:moveTo>
                <a:cubicBezTo>
                  <a:pt x="3156" y="3280"/>
                  <a:pt x="3139" y="3246"/>
                  <a:pt x="3105" y="3246"/>
                </a:cubicBezTo>
                <a:cubicBezTo>
                  <a:pt x="3071" y="3246"/>
                  <a:pt x="3054" y="3280"/>
                  <a:pt x="3054" y="3348"/>
                </a:cubicBezTo>
                <a:cubicBezTo>
                  <a:pt x="3054" y="3416"/>
                  <a:pt x="3071" y="3451"/>
                  <a:pt x="3105" y="3451"/>
                </a:cubicBezTo>
                <a:cubicBezTo>
                  <a:pt x="3139" y="3451"/>
                  <a:pt x="3156" y="3416"/>
                  <a:pt x="3156" y="3348"/>
                </a:cubicBezTo>
                <a:close/>
                <a:moveTo>
                  <a:pt x="3181" y="3348"/>
                </a:moveTo>
                <a:cubicBezTo>
                  <a:pt x="3181" y="3433"/>
                  <a:pt x="3156" y="3476"/>
                  <a:pt x="3105" y="3476"/>
                </a:cubicBezTo>
                <a:cubicBezTo>
                  <a:pt x="3054" y="3476"/>
                  <a:pt x="3028" y="3433"/>
                  <a:pt x="3028" y="3348"/>
                </a:cubicBezTo>
                <a:cubicBezTo>
                  <a:pt x="3028" y="3255"/>
                  <a:pt x="3054" y="3212"/>
                  <a:pt x="3105" y="3212"/>
                </a:cubicBezTo>
                <a:cubicBezTo>
                  <a:pt x="3156" y="3212"/>
                  <a:pt x="3181" y="3263"/>
                  <a:pt x="3181" y="3348"/>
                </a:cubicBezTo>
                <a:close/>
                <a:moveTo>
                  <a:pt x="3275" y="3416"/>
                </a:moveTo>
                <a:cubicBezTo>
                  <a:pt x="3301" y="3416"/>
                  <a:pt x="3301" y="3416"/>
                  <a:pt x="3301" y="3416"/>
                </a:cubicBezTo>
                <a:cubicBezTo>
                  <a:pt x="3301" y="3442"/>
                  <a:pt x="3318" y="3459"/>
                  <a:pt x="3343" y="3459"/>
                </a:cubicBezTo>
                <a:cubicBezTo>
                  <a:pt x="3369" y="3459"/>
                  <a:pt x="3386" y="3425"/>
                  <a:pt x="3395" y="3357"/>
                </a:cubicBezTo>
                <a:cubicBezTo>
                  <a:pt x="3395" y="3357"/>
                  <a:pt x="3395" y="3357"/>
                  <a:pt x="3395" y="3357"/>
                </a:cubicBezTo>
                <a:cubicBezTo>
                  <a:pt x="3386" y="3374"/>
                  <a:pt x="3369" y="3391"/>
                  <a:pt x="3343" y="3391"/>
                </a:cubicBezTo>
                <a:cubicBezTo>
                  <a:pt x="3292" y="3382"/>
                  <a:pt x="3275" y="3357"/>
                  <a:pt x="3267" y="3306"/>
                </a:cubicBezTo>
                <a:cubicBezTo>
                  <a:pt x="3275" y="3246"/>
                  <a:pt x="3301" y="3212"/>
                  <a:pt x="3343" y="3212"/>
                </a:cubicBezTo>
                <a:cubicBezTo>
                  <a:pt x="3395" y="3212"/>
                  <a:pt x="3420" y="3255"/>
                  <a:pt x="3420" y="3331"/>
                </a:cubicBezTo>
                <a:cubicBezTo>
                  <a:pt x="3420" y="3425"/>
                  <a:pt x="3395" y="3476"/>
                  <a:pt x="3343" y="3476"/>
                </a:cubicBezTo>
                <a:cubicBezTo>
                  <a:pt x="3301" y="3476"/>
                  <a:pt x="3275" y="3459"/>
                  <a:pt x="3275" y="3416"/>
                </a:cubicBezTo>
                <a:close/>
                <a:moveTo>
                  <a:pt x="3343" y="3357"/>
                </a:moveTo>
                <a:cubicBezTo>
                  <a:pt x="3378" y="3357"/>
                  <a:pt x="3386" y="3340"/>
                  <a:pt x="3386" y="3297"/>
                </a:cubicBezTo>
                <a:cubicBezTo>
                  <a:pt x="3386" y="3263"/>
                  <a:pt x="3378" y="3246"/>
                  <a:pt x="3343" y="3246"/>
                </a:cubicBezTo>
                <a:cubicBezTo>
                  <a:pt x="3318" y="3246"/>
                  <a:pt x="3301" y="3263"/>
                  <a:pt x="3301" y="3306"/>
                </a:cubicBezTo>
                <a:cubicBezTo>
                  <a:pt x="3301" y="3340"/>
                  <a:pt x="3318" y="3357"/>
                  <a:pt x="3343" y="3357"/>
                </a:cubicBezTo>
                <a:close/>
                <a:moveTo>
                  <a:pt x="2439" y="0"/>
                </a:moveTo>
                <a:cubicBezTo>
                  <a:pt x="3787" y="0"/>
                  <a:pt x="4879" y="1091"/>
                  <a:pt x="4879" y="2437"/>
                </a:cubicBezTo>
                <a:cubicBezTo>
                  <a:pt x="4879" y="3783"/>
                  <a:pt x="3787" y="4873"/>
                  <a:pt x="2439" y="4873"/>
                </a:cubicBezTo>
                <a:cubicBezTo>
                  <a:pt x="1092" y="4873"/>
                  <a:pt x="0" y="3783"/>
                  <a:pt x="0" y="2437"/>
                </a:cubicBezTo>
                <a:cubicBezTo>
                  <a:pt x="0" y="1091"/>
                  <a:pt x="1092" y="0"/>
                  <a:pt x="2439" y="0"/>
                </a:cubicBezTo>
                <a:close/>
                <a:moveTo>
                  <a:pt x="2439" y="162"/>
                </a:moveTo>
                <a:cubicBezTo>
                  <a:pt x="3702" y="162"/>
                  <a:pt x="4716" y="1176"/>
                  <a:pt x="4716" y="2437"/>
                </a:cubicBezTo>
                <a:cubicBezTo>
                  <a:pt x="4716" y="3689"/>
                  <a:pt x="3702" y="4711"/>
                  <a:pt x="2439" y="4711"/>
                </a:cubicBezTo>
                <a:cubicBezTo>
                  <a:pt x="1186" y="4711"/>
                  <a:pt x="162" y="3689"/>
                  <a:pt x="162" y="2437"/>
                </a:cubicBezTo>
                <a:cubicBezTo>
                  <a:pt x="162" y="1176"/>
                  <a:pt x="1186" y="162"/>
                  <a:pt x="2439" y="162"/>
                </a:cubicBezTo>
                <a:close/>
                <a:moveTo>
                  <a:pt x="4247" y="2820"/>
                </a:moveTo>
                <a:cubicBezTo>
                  <a:pt x="4230" y="2820"/>
                  <a:pt x="4230" y="2820"/>
                  <a:pt x="4230" y="2820"/>
                </a:cubicBezTo>
                <a:cubicBezTo>
                  <a:pt x="4247" y="2726"/>
                  <a:pt x="4247" y="2726"/>
                  <a:pt x="4247" y="2726"/>
                </a:cubicBezTo>
                <a:cubicBezTo>
                  <a:pt x="4256" y="2726"/>
                  <a:pt x="4256" y="2726"/>
                  <a:pt x="4256" y="2726"/>
                </a:cubicBezTo>
                <a:cubicBezTo>
                  <a:pt x="4256" y="2743"/>
                  <a:pt x="4256" y="2752"/>
                  <a:pt x="4264" y="2752"/>
                </a:cubicBezTo>
                <a:cubicBezTo>
                  <a:pt x="4264" y="2752"/>
                  <a:pt x="4273" y="2752"/>
                  <a:pt x="4282" y="2752"/>
                </a:cubicBezTo>
                <a:cubicBezTo>
                  <a:pt x="4282" y="2752"/>
                  <a:pt x="4282" y="2752"/>
                  <a:pt x="4282" y="2752"/>
                </a:cubicBezTo>
                <a:cubicBezTo>
                  <a:pt x="4341" y="2726"/>
                  <a:pt x="4341" y="2726"/>
                  <a:pt x="4341" y="2726"/>
                </a:cubicBezTo>
                <a:cubicBezTo>
                  <a:pt x="4299" y="2692"/>
                  <a:pt x="4299" y="2692"/>
                  <a:pt x="4299" y="2692"/>
                </a:cubicBezTo>
                <a:cubicBezTo>
                  <a:pt x="4290" y="2692"/>
                  <a:pt x="4282" y="2684"/>
                  <a:pt x="4282" y="2684"/>
                </a:cubicBezTo>
                <a:cubicBezTo>
                  <a:pt x="4273" y="2684"/>
                  <a:pt x="4264" y="2692"/>
                  <a:pt x="4264" y="2709"/>
                </a:cubicBezTo>
                <a:cubicBezTo>
                  <a:pt x="4256" y="2709"/>
                  <a:pt x="4256" y="2709"/>
                  <a:pt x="4256" y="2709"/>
                </a:cubicBezTo>
                <a:cubicBezTo>
                  <a:pt x="4264" y="2633"/>
                  <a:pt x="4264" y="2633"/>
                  <a:pt x="4264" y="2633"/>
                </a:cubicBezTo>
                <a:cubicBezTo>
                  <a:pt x="4273" y="2633"/>
                  <a:pt x="4273" y="2633"/>
                  <a:pt x="4273" y="2633"/>
                </a:cubicBezTo>
                <a:cubicBezTo>
                  <a:pt x="4273" y="2650"/>
                  <a:pt x="4282" y="2667"/>
                  <a:pt x="4290" y="2667"/>
                </a:cubicBezTo>
                <a:cubicBezTo>
                  <a:pt x="4367" y="2726"/>
                  <a:pt x="4367" y="2726"/>
                  <a:pt x="4367" y="2726"/>
                </a:cubicBezTo>
                <a:cubicBezTo>
                  <a:pt x="4418" y="2735"/>
                  <a:pt x="4418" y="2735"/>
                  <a:pt x="4418" y="2735"/>
                </a:cubicBezTo>
                <a:cubicBezTo>
                  <a:pt x="4435" y="2743"/>
                  <a:pt x="4444" y="2726"/>
                  <a:pt x="4444" y="2709"/>
                </a:cubicBezTo>
                <a:cubicBezTo>
                  <a:pt x="4461" y="2709"/>
                  <a:pt x="4461" y="2709"/>
                  <a:pt x="4461" y="2709"/>
                </a:cubicBezTo>
                <a:cubicBezTo>
                  <a:pt x="4435" y="2820"/>
                  <a:pt x="4435" y="2820"/>
                  <a:pt x="4435" y="2820"/>
                </a:cubicBezTo>
                <a:cubicBezTo>
                  <a:pt x="4427" y="2820"/>
                  <a:pt x="4427" y="2820"/>
                  <a:pt x="4427" y="2820"/>
                </a:cubicBezTo>
                <a:cubicBezTo>
                  <a:pt x="4427" y="2795"/>
                  <a:pt x="4427" y="2786"/>
                  <a:pt x="4409" y="2786"/>
                </a:cubicBezTo>
                <a:cubicBezTo>
                  <a:pt x="4358" y="2769"/>
                  <a:pt x="4358" y="2769"/>
                  <a:pt x="4358" y="2769"/>
                </a:cubicBezTo>
                <a:cubicBezTo>
                  <a:pt x="4282" y="2795"/>
                  <a:pt x="4282" y="2795"/>
                  <a:pt x="4282" y="2795"/>
                </a:cubicBezTo>
                <a:cubicBezTo>
                  <a:pt x="4256" y="2803"/>
                  <a:pt x="4247" y="2812"/>
                  <a:pt x="4247" y="2820"/>
                </a:cubicBezTo>
                <a:close/>
                <a:moveTo>
                  <a:pt x="4179" y="3016"/>
                </a:moveTo>
                <a:cubicBezTo>
                  <a:pt x="4230" y="2837"/>
                  <a:pt x="4230" y="2837"/>
                  <a:pt x="4230" y="2837"/>
                </a:cubicBezTo>
                <a:cubicBezTo>
                  <a:pt x="4299" y="2854"/>
                  <a:pt x="4299" y="2854"/>
                  <a:pt x="4299" y="2854"/>
                </a:cubicBezTo>
                <a:cubicBezTo>
                  <a:pt x="4299" y="2863"/>
                  <a:pt x="4299" y="2863"/>
                  <a:pt x="4299" y="2863"/>
                </a:cubicBezTo>
                <a:cubicBezTo>
                  <a:pt x="4256" y="2863"/>
                  <a:pt x="4230" y="2880"/>
                  <a:pt x="4230" y="2905"/>
                </a:cubicBezTo>
                <a:cubicBezTo>
                  <a:pt x="4375" y="2948"/>
                  <a:pt x="4375" y="2948"/>
                  <a:pt x="4375" y="2948"/>
                </a:cubicBezTo>
                <a:cubicBezTo>
                  <a:pt x="4392" y="2948"/>
                  <a:pt x="4401" y="2939"/>
                  <a:pt x="4401" y="2922"/>
                </a:cubicBezTo>
                <a:cubicBezTo>
                  <a:pt x="4418" y="2922"/>
                  <a:pt x="4418" y="2922"/>
                  <a:pt x="4418" y="2922"/>
                </a:cubicBezTo>
                <a:cubicBezTo>
                  <a:pt x="4384" y="3033"/>
                  <a:pt x="4384" y="3033"/>
                  <a:pt x="4384" y="3033"/>
                </a:cubicBezTo>
                <a:cubicBezTo>
                  <a:pt x="4375" y="3033"/>
                  <a:pt x="4375" y="3033"/>
                  <a:pt x="4375" y="3033"/>
                </a:cubicBezTo>
                <a:cubicBezTo>
                  <a:pt x="4384" y="3008"/>
                  <a:pt x="4375" y="2991"/>
                  <a:pt x="4367" y="2991"/>
                </a:cubicBezTo>
                <a:cubicBezTo>
                  <a:pt x="4213" y="2956"/>
                  <a:pt x="4213" y="2956"/>
                  <a:pt x="4213" y="2956"/>
                </a:cubicBezTo>
                <a:cubicBezTo>
                  <a:pt x="4205" y="2982"/>
                  <a:pt x="4222" y="3008"/>
                  <a:pt x="4256" y="3025"/>
                </a:cubicBezTo>
                <a:cubicBezTo>
                  <a:pt x="4247" y="3033"/>
                  <a:pt x="4247" y="3033"/>
                  <a:pt x="4247" y="3033"/>
                </a:cubicBezTo>
                <a:lnTo>
                  <a:pt x="4179" y="3016"/>
                </a:lnTo>
                <a:close/>
                <a:moveTo>
                  <a:pt x="4367" y="3110"/>
                </a:moveTo>
                <a:cubicBezTo>
                  <a:pt x="4324" y="3203"/>
                  <a:pt x="4324" y="3203"/>
                  <a:pt x="4324" y="3203"/>
                </a:cubicBezTo>
                <a:cubicBezTo>
                  <a:pt x="4316" y="3203"/>
                  <a:pt x="4316" y="3203"/>
                  <a:pt x="4316" y="3203"/>
                </a:cubicBezTo>
                <a:cubicBezTo>
                  <a:pt x="4324" y="3186"/>
                  <a:pt x="4316" y="3169"/>
                  <a:pt x="4307" y="3169"/>
                </a:cubicBezTo>
                <a:cubicBezTo>
                  <a:pt x="4179" y="3118"/>
                  <a:pt x="4179" y="3118"/>
                  <a:pt x="4179" y="3118"/>
                </a:cubicBezTo>
                <a:cubicBezTo>
                  <a:pt x="4162" y="3110"/>
                  <a:pt x="4154" y="3118"/>
                  <a:pt x="4145" y="3135"/>
                </a:cubicBezTo>
                <a:cubicBezTo>
                  <a:pt x="4137" y="3127"/>
                  <a:pt x="4137" y="3127"/>
                  <a:pt x="4137" y="3127"/>
                </a:cubicBezTo>
                <a:cubicBezTo>
                  <a:pt x="4179" y="3033"/>
                  <a:pt x="4179" y="3033"/>
                  <a:pt x="4179" y="3033"/>
                </a:cubicBezTo>
                <a:cubicBezTo>
                  <a:pt x="4188" y="3033"/>
                  <a:pt x="4188" y="3033"/>
                  <a:pt x="4188" y="3033"/>
                </a:cubicBezTo>
                <a:cubicBezTo>
                  <a:pt x="4179" y="3059"/>
                  <a:pt x="4179" y="3067"/>
                  <a:pt x="4196" y="3067"/>
                </a:cubicBezTo>
                <a:cubicBezTo>
                  <a:pt x="4324" y="3118"/>
                  <a:pt x="4324" y="3118"/>
                  <a:pt x="4324" y="3118"/>
                </a:cubicBezTo>
                <a:cubicBezTo>
                  <a:pt x="4333" y="3127"/>
                  <a:pt x="4350" y="3118"/>
                  <a:pt x="4350" y="3101"/>
                </a:cubicBezTo>
                <a:lnTo>
                  <a:pt x="4367" y="3110"/>
                </a:lnTo>
                <a:close/>
                <a:moveTo>
                  <a:pt x="4239" y="3391"/>
                </a:moveTo>
                <a:cubicBezTo>
                  <a:pt x="4171" y="3357"/>
                  <a:pt x="4171" y="3357"/>
                  <a:pt x="4171" y="3357"/>
                </a:cubicBezTo>
                <a:cubicBezTo>
                  <a:pt x="4171" y="3340"/>
                  <a:pt x="4171" y="3340"/>
                  <a:pt x="4171" y="3340"/>
                </a:cubicBezTo>
                <a:cubicBezTo>
                  <a:pt x="4222" y="3348"/>
                  <a:pt x="4247" y="3340"/>
                  <a:pt x="4264" y="3314"/>
                </a:cubicBezTo>
                <a:cubicBezTo>
                  <a:pt x="4273" y="3289"/>
                  <a:pt x="4264" y="3280"/>
                  <a:pt x="4247" y="3263"/>
                </a:cubicBezTo>
                <a:cubicBezTo>
                  <a:pt x="4239" y="3263"/>
                  <a:pt x="4222" y="3272"/>
                  <a:pt x="4196" y="3297"/>
                </a:cubicBezTo>
                <a:cubicBezTo>
                  <a:pt x="4162" y="3323"/>
                  <a:pt x="4137" y="3340"/>
                  <a:pt x="4111" y="3323"/>
                </a:cubicBezTo>
                <a:cubicBezTo>
                  <a:pt x="4077" y="3306"/>
                  <a:pt x="4068" y="3280"/>
                  <a:pt x="4085" y="3238"/>
                </a:cubicBezTo>
                <a:cubicBezTo>
                  <a:pt x="4094" y="3221"/>
                  <a:pt x="4102" y="3212"/>
                  <a:pt x="4111" y="3203"/>
                </a:cubicBezTo>
                <a:cubicBezTo>
                  <a:pt x="4120" y="3203"/>
                  <a:pt x="4120" y="3195"/>
                  <a:pt x="4120" y="3195"/>
                </a:cubicBezTo>
                <a:cubicBezTo>
                  <a:pt x="4120" y="3186"/>
                  <a:pt x="4120" y="3186"/>
                  <a:pt x="4120" y="3186"/>
                </a:cubicBezTo>
                <a:cubicBezTo>
                  <a:pt x="4120" y="3186"/>
                  <a:pt x="4111" y="3186"/>
                  <a:pt x="4111" y="3178"/>
                </a:cubicBezTo>
                <a:cubicBezTo>
                  <a:pt x="4120" y="3169"/>
                  <a:pt x="4120" y="3169"/>
                  <a:pt x="4120" y="3169"/>
                </a:cubicBezTo>
                <a:cubicBezTo>
                  <a:pt x="4179" y="3203"/>
                  <a:pt x="4179" y="3203"/>
                  <a:pt x="4179" y="3203"/>
                </a:cubicBezTo>
                <a:cubicBezTo>
                  <a:pt x="4179" y="3212"/>
                  <a:pt x="4179" y="3212"/>
                  <a:pt x="4179" y="3212"/>
                </a:cubicBezTo>
                <a:cubicBezTo>
                  <a:pt x="4137" y="3203"/>
                  <a:pt x="4111" y="3212"/>
                  <a:pt x="4102" y="3238"/>
                </a:cubicBezTo>
                <a:cubicBezTo>
                  <a:pt x="4094" y="3255"/>
                  <a:pt x="4094" y="3272"/>
                  <a:pt x="4111" y="3280"/>
                </a:cubicBezTo>
                <a:cubicBezTo>
                  <a:pt x="4120" y="3289"/>
                  <a:pt x="4137" y="3280"/>
                  <a:pt x="4162" y="3255"/>
                </a:cubicBezTo>
                <a:cubicBezTo>
                  <a:pt x="4196" y="3221"/>
                  <a:pt x="4222" y="3212"/>
                  <a:pt x="4247" y="3221"/>
                </a:cubicBezTo>
                <a:cubicBezTo>
                  <a:pt x="4282" y="3238"/>
                  <a:pt x="4290" y="3272"/>
                  <a:pt x="4273" y="3314"/>
                </a:cubicBezTo>
                <a:cubicBezTo>
                  <a:pt x="4273" y="3331"/>
                  <a:pt x="4256" y="3340"/>
                  <a:pt x="4247" y="3357"/>
                </a:cubicBezTo>
                <a:cubicBezTo>
                  <a:pt x="4239" y="3357"/>
                  <a:pt x="4239" y="3357"/>
                  <a:pt x="4239" y="3365"/>
                </a:cubicBezTo>
                <a:cubicBezTo>
                  <a:pt x="4239" y="3374"/>
                  <a:pt x="4239" y="3374"/>
                  <a:pt x="4239" y="3374"/>
                </a:cubicBezTo>
                <a:cubicBezTo>
                  <a:pt x="4247" y="3374"/>
                  <a:pt x="4247" y="3374"/>
                  <a:pt x="4247" y="3374"/>
                </a:cubicBezTo>
                <a:lnTo>
                  <a:pt x="4239" y="3391"/>
                </a:lnTo>
                <a:close/>
                <a:moveTo>
                  <a:pt x="4179" y="3416"/>
                </a:moveTo>
                <a:cubicBezTo>
                  <a:pt x="4179" y="3399"/>
                  <a:pt x="4179" y="3399"/>
                  <a:pt x="4179" y="3399"/>
                </a:cubicBezTo>
                <a:cubicBezTo>
                  <a:pt x="4205" y="3416"/>
                  <a:pt x="4213" y="3442"/>
                  <a:pt x="4196" y="3468"/>
                </a:cubicBezTo>
                <a:cubicBezTo>
                  <a:pt x="4179" y="3485"/>
                  <a:pt x="4162" y="3493"/>
                  <a:pt x="4137" y="3476"/>
                </a:cubicBezTo>
                <a:cubicBezTo>
                  <a:pt x="4102" y="3459"/>
                  <a:pt x="4085" y="3459"/>
                  <a:pt x="4077" y="3476"/>
                </a:cubicBezTo>
                <a:cubicBezTo>
                  <a:pt x="4128" y="3510"/>
                  <a:pt x="4128" y="3510"/>
                  <a:pt x="4128" y="3510"/>
                </a:cubicBezTo>
                <a:cubicBezTo>
                  <a:pt x="4137" y="3519"/>
                  <a:pt x="4154" y="3519"/>
                  <a:pt x="4162" y="3502"/>
                </a:cubicBezTo>
                <a:cubicBezTo>
                  <a:pt x="4171" y="3502"/>
                  <a:pt x="4171" y="3502"/>
                  <a:pt x="4171" y="3502"/>
                </a:cubicBezTo>
                <a:cubicBezTo>
                  <a:pt x="4111" y="3595"/>
                  <a:pt x="4111" y="3595"/>
                  <a:pt x="4111" y="3595"/>
                </a:cubicBezTo>
                <a:cubicBezTo>
                  <a:pt x="4102" y="3587"/>
                  <a:pt x="4102" y="3587"/>
                  <a:pt x="4102" y="3587"/>
                </a:cubicBezTo>
                <a:cubicBezTo>
                  <a:pt x="4120" y="3570"/>
                  <a:pt x="4120" y="3561"/>
                  <a:pt x="4102" y="3553"/>
                </a:cubicBezTo>
                <a:cubicBezTo>
                  <a:pt x="3983" y="3476"/>
                  <a:pt x="3983" y="3476"/>
                  <a:pt x="3983" y="3476"/>
                </a:cubicBezTo>
                <a:cubicBezTo>
                  <a:pt x="3975" y="3468"/>
                  <a:pt x="3966" y="3476"/>
                  <a:pt x="3957" y="3493"/>
                </a:cubicBezTo>
                <a:cubicBezTo>
                  <a:pt x="3940" y="3485"/>
                  <a:pt x="3940" y="3485"/>
                  <a:pt x="3940" y="3485"/>
                </a:cubicBezTo>
                <a:cubicBezTo>
                  <a:pt x="4000" y="3399"/>
                  <a:pt x="4000" y="3399"/>
                  <a:pt x="4000" y="3399"/>
                </a:cubicBezTo>
                <a:cubicBezTo>
                  <a:pt x="4026" y="3357"/>
                  <a:pt x="4051" y="3348"/>
                  <a:pt x="4085" y="3365"/>
                </a:cubicBezTo>
                <a:cubicBezTo>
                  <a:pt x="4111" y="3382"/>
                  <a:pt x="4111" y="3408"/>
                  <a:pt x="4085" y="3451"/>
                </a:cubicBezTo>
                <a:cubicBezTo>
                  <a:pt x="4085" y="3451"/>
                  <a:pt x="4085" y="3451"/>
                  <a:pt x="4085" y="3451"/>
                </a:cubicBezTo>
                <a:cubicBezTo>
                  <a:pt x="4102" y="3433"/>
                  <a:pt x="4128" y="3425"/>
                  <a:pt x="4154" y="3433"/>
                </a:cubicBezTo>
                <a:cubicBezTo>
                  <a:pt x="4179" y="3442"/>
                  <a:pt x="4188" y="3442"/>
                  <a:pt x="4188" y="3433"/>
                </a:cubicBezTo>
                <a:cubicBezTo>
                  <a:pt x="4196" y="3425"/>
                  <a:pt x="4188" y="3425"/>
                  <a:pt x="4179" y="3416"/>
                </a:cubicBezTo>
                <a:close/>
                <a:moveTo>
                  <a:pt x="4009" y="3442"/>
                </a:moveTo>
                <a:cubicBezTo>
                  <a:pt x="4060" y="3476"/>
                  <a:pt x="4060" y="3476"/>
                  <a:pt x="4060" y="3476"/>
                </a:cubicBezTo>
                <a:cubicBezTo>
                  <a:pt x="4085" y="3442"/>
                  <a:pt x="4085" y="3425"/>
                  <a:pt x="4060" y="3408"/>
                </a:cubicBezTo>
                <a:cubicBezTo>
                  <a:pt x="4034" y="3399"/>
                  <a:pt x="4017" y="3399"/>
                  <a:pt x="4009" y="3416"/>
                </a:cubicBezTo>
                <a:cubicBezTo>
                  <a:pt x="4000" y="3425"/>
                  <a:pt x="4000" y="3433"/>
                  <a:pt x="4009" y="3442"/>
                </a:cubicBezTo>
                <a:close/>
                <a:moveTo>
                  <a:pt x="3923" y="3519"/>
                </a:moveTo>
                <a:cubicBezTo>
                  <a:pt x="3975" y="3553"/>
                  <a:pt x="3975" y="3553"/>
                  <a:pt x="3975" y="3553"/>
                </a:cubicBezTo>
                <a:cubicBezTo>
                  <a:pt x="3975" y="3570"/>
                  <a:pt x="3975" y="3570"/>
                  <a:pt x="3975" y="3570"/>
                </a:cubicBezTo>
                <a:cubicBezTo>
                  <a:pt x="3932" y="3553"/>
                  <a:pt x="3906" y="3561"/>
                  <a:pt x="3881" y="3587"/>
                </a:cubicBezTo>
                <a:cubicBezTo>
                  <a:pt x="3872" y="3604"/>
                  <a:pt x="3872" y="3612"/>
                  <a:pt x="3881" y="3621"/>
                </a:cubicBezTo>
                <a:cubicBezTo>
                  <a:pt x="3932" y="3655"/>
                  <a:pt x="3932" y="3655"/>
                  <a:pt x="3932" y="3655"/>
                </a:cubicBezTo>
                <a:cubicBezTo>
                  <a:pt x="3949" y="3629"/>
                  <a:pt x="3949" y="3612"/>
                  <a:pt x="3932" y="3595"/>
                </a:cubicBezTo>
                <a:cubicBezTo>
                  <a:pt x="3932" y="3587"/>
                  <a:pt x="3932" y="3587"/>
                  <a:pt x="3932" y="3587"/>
                </a:cubicBezTo>
                <a:cubicBezTo>
                  <a:pt x="4000" y="3638"/>
                  <a:pt x="4000" y="3638"/>
                  <a:pt x="4000" y="3638"/>
                </a:cubicBezTo>
                <a:cubicBezTo>
                  <a:pt x="3992" y="3646"/>
                  <a:pt x="3992" y="3646"/>
                  <a:pt x="3992" y="3646"/>
                </a:cubicBezTo>
                <a:cubicBezTo>
                  <a:pt x="3975" y="3629"/>
                  <a:pt x="3949" y="3638"/>
                  <a:pt x="3940" y="3655"/>
                </a:cubicBezTo>
                <a:cubicBezTo>
                  <a:pt x="3992" y="3698"/>
                  <a:pt x="3992" y="3698"/>
                  <a:pt x="3992" y="3698"/>
                </a:cubicBezTo>
                <a:cubicBezTo>
                  <a:pt x="4000" y="3706"/>
                  <a:pt x="4009" y="3706"/>
                  <a:pt x="4026" y="3689"/>
                </a:cubicBezTo>
                <a:cubicBezTo>
                  <a:pt x="4043" y="3663"/>
                  <a:pt x="4043" y="3629"/>
                  <a:pt x="4017" y="3595"/>
                </a:cubicBezTo>
                <a:cubicBezTo>
                  <a:pt x="4026" y="3587"/>
                  <a:pt x="4026" y="3587"/>
                  <a:pt x="4026" y="3587"/>
                </a:cubicBezTo>
                <a:cubicBezTo>
                  <a:pt x="4085" y="3629"/>
                  <a:pt x="4085" y="3629"/>
                  <a:pt x="4085" y="3629"/>
                </a:cubicBezTo>
                <a:cubicBezTo>
                  <a:pt x="3975" y="3783"/>
                  <a:pt x="3975" y="3783"/>
                  <a:pt x="3975" y="3783"/>
                </a:cubicBezTo>
                <a:cubicBezTo>
                  <a:pt x="3966" y="3774"/>
                  <a:pt x="3966" y="3774"/>
                  <a:pt x="3966" y="3774"/>
                </a:cubicBezTo>
                <a:cubicBezTo>
                  <a:pt x="3975" y="3757"/>
                  <a:pt x="3975" y="3749"/>
                  <a:pt x="3966" y="3740"/>
                </a:cubicBezTo>
                <a:cubicBezTo>
                  <a:pt x="3855" y="3655"/>
                  <a:pt x="3855" y="3655"/>
                  <a:pt x="3855" y="3655"/>
                </a:cubicBezTo>
                <a:cubicBezTo>
                  <a:pt x="3847" y="3646"/>
                  <a:pt x="3830" y="3646"/>
                  <a:pt x="3821" y="3663"/>
                </a:cubicBezTo>
                <a:cubicBezTo>
                  <a:pt x="3812" y="3663"/>
                  <a:pt x="3812" y="3663"/>
                  <a:pt x="3812" y="3663"/>
                </a:cubicBezTo>
                <a:lnTo>
                  <a:pt x="3923" y="3519"/>
                </a:lnTo>
                <a:close/>
                <a:moveTo>
                  <a:pt x="3685" y="3808"/>
                </a:moveTo>
                <a:cubicBezTo>
                  <a:pt x="3676" y="3800"/>
                  <a:pt x="3676" y="3800"/>
                  <a:pt x="3676" y="3800"/>
                </a:cubicBezTo>
                <a:cubicBezTo>
                  <a:pt x="3736" y="3723"/>
                  <a:pt x="3736" y="3723"/>
                  <a:pt x="3736" y="3723"/>
                </a:cubicBezTo>
                <a:cubicBezTo>
                  <a:pt x="3744" y="3732"/>
                  <a:pt x="3744" y="3732"/>
                  <a:pt x="3744" y="3732"/>
                </a:cubicBezTo>
                <a:cubicBezTo>
                  <a:pt x="3736" y="3749"/>
                  <a:pt x="3727" y="3757"/>
                  <a:pt x="3736" y="3766"/>
                </a:cubicBezTo>
                <a:cubicBezTo>
                  <a:pt x="3736" y="3766"/>
                  <a:pt x="3770" y="3783"/>
                  <a:pt x="3855" y="3817"/>
                </a:cubicBezTo>
                <a:cubicBezTo>
                  <a:pt x="3855" y="3817"/>
                  <a:pt x="3855" y="3817"/>
                  <a:pt x="3855" y="3817"/>
                </a:cubicBezTo>
                <a:cubicBezTo>
                  <a:pt x="3855" y="3817"/>
                  <a:pt x="3847" y="3808"/>
                  <a:pt x="3847" y="3800"/>
                </a:cubicBezTo>
                <a:cubicBezTo>
                  <a:pt x="3812" y="3732"/>
                  <a:pt x="3795" y="3698"/>
                  <a:pt x="3795" y="3706"/>
                </a:cubicBezTo>
                <a:cubicBezTo>
                  <a:pt x="3787" y="3698"/>
                  <a:pt x="3778" y="3698"/>
                  <a:pt x="3770" y="3715"/>
                </a:cubicBezTo>
                <a:cubicBezTo>
                  <a:pt x="3761" y="3706"/>
                  <a:pt x="3761" y="3706"/>
                  <a:pt x="3761" y="3706"/>
                </a:cubicBezTo>
                <a:cubicBezTo>
                  <a:pt x="3804" y="3655"/>
                  <a:pt x="3804" y="3655"/>
                  <a:pt x="3804" y="3655"/>
                </a:cubicBezTo>
                <a:cubicBezTo>
                  <a:pt x="3812" y="3663"/>
                  <a:pt x="3812" y="3663"/>
                  <a:pt x="3812" y="3663"/>
                </a:cubicBezTo>
                <a:cubicBezTo>
                  <a:pt x="3804" y="3672"/>
                  <a:pt x="3804" y="3689"/>
                  <a:pt x="3812" y="3698"/>
                </a:cubicBezTo>
                <a:cubicBezTo>
                  <a:pt x="3889" y="3859"/>
                  <a:pt x="3889" y="3859"/>
                  <a:pt x="3889" y="3859"/>
                </a:cubicBezTo>
                <a:cubicBezTo>
                  <a:pt x="3872" y="3876"/>
                  <a:pt x="3872" y="3876"/>
                  <a:pt x="3872" y="3876"/>
                </a:cubicBezTo>
                <a:cubicBezTo>
                  <a:pt x="3710" y="3800"/>
                  <a:pt x="3710" y="3800"/>
                  <a:pt x="3710" y="3800"/>
                </a:cubicBezTo>
                <a:cubicBezTo>
                  <a:pt x="3702" y="3791"/>
                  <a:pt x="3693" y="3791"/>
                  <a:pt x="3685" y="3808"/>
                </a:cubicBezTo>
                <a:close/>
                <a:moveTo>
                  <a:pt x="3795" y="3953"/>
                </a:moveTo>
                <a:cubicBezTo>
                  <a:pt x="3710" y="4021"/>
                  <a:pt x="3710" y="4021"/>
                  <a:pt x="3710" y="4021"/>
                </a:cubicBezTo>
                <a:cubicBezTo>
                  <a:pt x="3702" y="4013"/>
                  <a:pt x="3702" y="4013"/>
                  <a:pt x="3702" y="4013"/>
                </a:cubicBezTo>
                <a:cubicBezTo>
                  <a:pt x="3719" y="4004"/>
                  <a:pt x="3719" y="3987"/>
                  <a:pt x="3710" y="3979"/>
                </a:cubicBezTo>
                <a:cubicBezTo>
                  <a:pt x="3625" y="3876"/>
                  <a:pt x="3625" y="3876"/>
                  <a:pt x="3625" y="3876"/>
                </a:cubicBezTo>
                <a:cubicBezTo>
                  <a:pt x="3616" y="3859"/>
                  <a:pt x="3599" y="3868"/>
                  <a:pt x="3582" y="3876"/>
                </a:cubicBezTo>
                <a:cubicBezTo>
                  <a:pt x="3582" y="3868"/>
                  <a:pt x="3582" y="3868"/>
                  <a:pt x="3582" y="3868"/>
                </a:cubicBezTo>
                <a:cubicBezTo>
                  <a:pt x="3659" y="3800"/>
                  <a:pt x="3659" y="3800"/>
                  <a:pt x="3659" y="3800"/>
                </a:cubicBezTo>
                <a:cubicBezTo>
                  <a:pt x="3668" y="3808"/>
                  <a:pt x="3668" y="3808"/>
                  <a:pt x="3668" y="3808"/>
                </a:cubicBezTo>
                <a:cubicBezTo>
                  <a:pt x="3650" y="3825"/>
                  <a:pt x="3650" y="3834"/>
                  <a:pt x="3659" y="3842"/>
                </a:cubicBezTo>
                <a:cubicBezTo>
                  <a:pt x="3753" y="3945"/>
                  <a:pt x="3753" y="3945"/>
                  <a:pt x="3753" y="3945"/>
                </a:cubicBezTo>
                <a:cubicBezTo>
                  <a:pt x="3761" y="3962"/>
                  <a:pt x="3770" y="3962"/>
                  <a:pt x="3787" y="3945"/>
                </a:cubicBezTo>
                <a:lnTo>
                  <a:pt x="3795" y="3953"/>
                </a:lnTo>
                <a:close/>
                <a:moveTo>
                  <a:pt x="3395" y="4013"/>
                </a:moveTo>
                <a:cubicBezTo>
                  <a:pt x="3395" y="4013"/>
                  <a:pt x="3395" y="4013"/>
                  <a:pt x="3395" y="4013"/>
                </a:cubicBezTo>
                <a:cubicBezTo>
                  <a:pt x="3395" y="4013"/>
                  <a:pt x="3395" y="4013"/>
                  <a:pt x="3395" y="4013"/>
                </a:cubicBezTo>
                <a:cubicBezTo>
                  <a:pt x="3378" y="4030"/>
                  <a:pt x="3378" y="4038"/>
                  <a:pt x="3386" y="4047"/>
                </a:cubicBezTo>
                <a:cubicBezTo>
                  <a:pt x="3429" y="4141"/>
                  <a:pt x="3429" y="4141"/>
                  <a:pt x="3429" y="4141"/>
                </a:cubicBezTo>
                <a:cubicBezTo>
                  <a:pt x="3446" y="4183"/>
                  <a:pt x="3437" y="4209"/>
                  <a:pt x="3386" y="4234"/>
                </a:cubicBezTo>
                <a:cubicBezTo>
                  <a:pt x="3343" y="4251"/>
                  <a:pt x="3318" y="4251"/>
                  <a:pt x="3301" y="4217"/>
                </a:cubicBezTo>
                <a:cubicBezTo>
                  <a:pt x="3241" y="4115"/>
                  <a:pt x="3241" y="4115"/>
                  <a:pt x="3241" y="4115"/>
                </a:cubicBezTo>
                <a:cubicBezTo>
                  <a:pt x="3241" y="4098"/>
                  <a:pt x="3233" y="4098"/>
                  <a:pt x="3216" y="4106"/>
                </a:cubicBezTo>
                <a:cubicBezTo>
                  <a:pt x="3207" y="4098"/>
                  <a:pt x="3207" y="4098"/>
                  <a:pt x="3207" y="4098"/>
                </a:cubicBezTo>
                <a:cubicBezTo>
                  <a:pt x="3301" y="4055"/>
                  <a:pt x="3301" y="4055"/>
                  <a:pt x="3301" y="4055"/>
                </a:cubicBezTo>
                <a:cubicBezTo>
                  <a:pt x="3301" y="4064"/>
                  <a:pt x="3301" y="4064"/>
                  <a:pt x="3301" y="4064"/>
                </a:cubicBezTo>
                <a:cubicBezTo>
                  <a:pt x="3284" y="4072"/>
                  <a:pt x="3275" y="4081"/>
                  <a:pt x="3284" y="4098"/>
                </a:cubicBezTo>
                <a:cubicBezTo>
                  <a:pt x="3343" y="4200"/>
                  <a:pt x="3343" y="4200"/>
                  <a:pt x="3343" y="4200"/>
                </a:cubicBezTo>
                <a:cubicBezTo>
                  <a:pt x="3352" y="4226"/>
                  <a:pt x="3369" y="4226"/>
                  <a:pt x="3395" y="4217"/>
                </a:cubicBezTo>
                <a:cubicBezTo>
                  <a:pt x="3429" y="4200"/>
                  <a:pt x="3429" y="4183"/>
                  <a:pt x="3420" y="4149"/>
                </a:cubicBezTo>
                <a:cubicBezTo>
                  <a:pt x="3369" y="4055"/>
                  <a:pt x="3369" y="4055"/>
                  <a:pt x="3369" y="4055"/>
                </a:cubicBezTo>
                <a:cubicBezTo>
                  <a:pt x="3369" y="4047"/>
                  <a:pt x="3352" y="4038"/>
                  <a:pt x="3326" y="4047"/>
                </a:cubicBezTo>
                <a:cubicBezTo>
                  <a:pt x="3326" y="4038"/>
                  <a:pt x="3326" y="4038"/>
                  <a:pt x="3326" y="4038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446" y="3962"/>
                  <a:pt x="3446" y="3962"/>
                  <a:pt x="3446" y="3962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548" y="3936"/>
                  <a:pt x="3548" y="3936"/>
                  <a:pt x="3548" y="3936"/>
                </a:cubicBezTo>
                <a:cubicBezTo>
                  <a:pt x="3540" y="3919"/>
                  <a:pt x="3531" y="3919"/>
                  <a:pt x="3505" y="3936"/>
                </a:cubicBezTo>
                <a:cubicBezTo>
                  <a:pt x="3505" y="3928"/>
                  <a:pt x="3505" y="3928"/>
                  <a:pt x="3505" y="3928"/>
                </a:cubicBezTo>
                <a:cubicBezTo>
                  <a:pt x="3565" y="3885"/>
                  <a:pt x="3565" y="3885"/>
                  <a:pt x="3565" y="3885"/>
                </a:cubicBezTo>
                <a:cubicBezTo>
                  <a:pt x="3565" y="3893"/>
                  <a:pt x="3565" y="3893"/>
                  <a:pt x="3565" y="3893"/>
                </a:cubicBezTo>
                <a:cubicBezTo>
                  <a:pt x="3557" y="3902"/>
                  <a:pt x="3548" y="3919"/>
                  <a:pt x="3565" y="3928"/>
                </a:cubicBezTo>
                <a:cubicBezTo>
                  <a:pt x="3659" y="4055"/>
                  <a:pt x="3659" y="4055"/>
                  <a:pt x="3659" y="4055"/>
                </a:cubicBezTo>
                <a:cubicBezTo>
                  <a:pt x="3633" y="4072"/>
                  <a:pt x="3633" y="4072"/>
                  <a:pt x="3633" y="4072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531" y="4115"/>
                  <a:pt x="3531" y="4115"/>
                  <a:pt x="3531" y="4115"/>
                </a:cubicBezTo>
                <a:cubicBezTo>
                  <a:pt x="3531" y="4132"/>
                  <a:pt x="3548" y="4132"/>
                  <a:pt x="3565" y="4115"/>
                </a:cubicBezTo>
                <a:cubicBezTo>
                  <a:pt x="3574" y="4124"/>
                  <a:pt x="3574" y="4124"/>
                  <a:pt x="3574" y="4124"/>
                </a:cubicBezTo>
                <a:cubicBezTo>
                  <a:pt x="3505" y="4166"/>
                  <a:pt x="3505" y="4166"/>
                  <a:pt x="3505" y="4166"/>
                </a:cubicBezTo>
                <a:cubicBezTo>
                  <a:pt x="3505" y="4158"/>
                  <a:pt x="3505" y="4158"/>
                  <a:pt x="3505" y="4158"/>
                </a:cubicBezTo>
                <a:cubicBezTo>
                  <a:pt x="3523" y="4149"/>
                  <a:pt x="3523" y="4141"/>
                  <a:pt x="3514" y="4124"/>
                </a:cubicBezTo>
                <a:cubicBezTo>
                  <a:pt x="3429" y="4013"/>
                  <a:pt x="3429" y="4013"/>
                  <a:pt x="3429" y="4013"/>
                </a:cubicBezTo>
                <a:cubicBezTo>
                  <a:pt x="3429" y="4004"/>
                  <a:pt x="3412" y="4004"/>
                  <a:pt x="3395" y="4013"/>
                </a:cubicBezTo>
                <a:close/>
                <a:moveTo>
                  <a:pt x="3122" y="4132"/>
                </a:moveTo>
                <a:cubicBezTo>
                  <a:pt x="3147" y="4200"/>
                  <a:pt x="3147" y="4200"/>
                  <a:pt x="3147" y="4200"/>
                </a:cubicBezTo>
                <a:cubicBezTo>
                  <a:pt x="3139" y="4209"/>
                  <a:pt x="3139" y="4209"/>
                  <a:pt x="3139" y="4209"/>
                </a:cubicBezTo>
                <a:cubicBezTo>
                  <a:pt x="3113" y="4175"/>
                  <a:pt x="3079" y="4158"/>
                  <a:pt x="3054" y="4166"/>
                </a:cubicBezTo>
                <a:cubicBezTo>
                  <a:pt x="3019" y="4183"/>
                  <a:pt x="3019" y="4217"/>
                  <a:pt x="3036" y="4268"/>
                </a:cubicBezTo>
                <a:cubicBezTo>
                  <a:pt x="3054" y="4328"/>
                  <a:pt x="3088" y="4354"/>
                  <a:pt x="3122" y="4336"/>
                </a:cubicBezTo>
                <a:cubicBezTo>
                  <a:pt x="3156" y="4328"/>
                  <a:pt x="3173" y="4294"/>
                  <a:pt x="3156" y="4251"/>
                </a:cubicBezTo>
                <a:cubicBezTo>
                  <a:pt x="3173" y="4251"/>
                  <a:pt x="3173" y="4251"/>
                  <a:pt x="3173" y="4251"/>
                </a:cubicBezTo>
                <a:cubicBezTo>
                  <a:pt x="3190" y="4302"/>
                  <a:pt x="3173" y="4336"/>
                  <a:pt x="3122" y="4354"/>
                </a:cubicBezTo>
                <a:cubicBezTo>
                  <a:pt x="3054" y="4371"/>
                  <a:pt x="3011" y="4354"/>
                  <a:pt x="2985" y="4285"/>
                </a:cubicBezTo>
                <a:cubicBezTo>
                  <a:pt x="2968" y="4226"/>
                  <a:pt x="2994" y="4183"/>
                  <a:pt x="3045" y="4158"/>
                </a:cubicBezTo>
                <a:cubicBezTo>
                  <a:pt x="3062" y="4149"/>
                  <a:pt x="3088" y="4149"/>
                  <a:pt x="3105" y="4158"/>
                </a:cubicBezTo>
                <a:cubicBezTo>
                  <a:pt x="3113" y="4141"/>
                  <a:pt x="3113" y="4141"/>
                  <a:pt x="3113" y="4141"/>
                </a:cubicBezTo>
                <a:lnTo>
                  <a:pt x="3122" y="4132"/>
                </a:lnTo>
                <a:close/>
                <a:moveTo>
                  <a:pt x="2977" y="4396"/>
                </a:moveTo>
                <a:cubicBezTo>
                  <a:pt x="2874" y="4422"/>
                  <a:pt x="2874" y="4422"/>
                  <a:pt x="2874" y="4422"/>
                </a:cubicBezTo>
                <a:cubicBezTo>
                  <a:pt x="2866" y="4405"/>
                  <a:pt x="2866" y="4405"/>
                  <a:pt x="2866" y="4405"/>
                </a:cubicBezTo>
                <a:cubicBezTo>
                  <a:pt x="2891" y="4405"/>
                  <a:pt x="2900" y="4396"/>
                  <a:pt x="2891" y="4379"/>
                </a:cubicBezTo>
                <a:cubicBezTo>
                  <a:pt x="2857" y="4243"/>
                  <a:pt x="2857" y="4243"/>
                  <a:pt x="2857" y="4243"/>
                </a:cubicBezTo>
                <a:cubicBezTo>
                  <a:pt x="2857" y="4234"/>
                  <a:pt x="2849" y="4226"/>
                  <a:pt x="2832" y="4234"/>
                </a:cubicBezTo>
                <a:cubicBezTo>
                  <a:pt x="2823" y="4226"/>
                  <a:pt x="2823" y="4226"/>
                  <a:pt x="2823" y="4226"/>
                </a:cubicBezTo>
                <a:cubicBezTo>
                  <a:pt x="2934" y="4200"/>
                  <a:pt x="2934" y="4200"/>
                  <a:pt x="2934" y="4200"/>
                </a:cubicBezTo>
                <a:cubicBezTo>
                  <a:pt x="2934" y="4209"/>
                  <a:pt x="2934" y="4209"/>
                  <a:pt x="2934" y="4209"/>
                </a:cubicBezTo>
                <a:cubicBezTo>
                  <a:pt x="2909" y="4217"/>
                  <a:pt x="2909" y="4226"/>
                  <a:pt x="2909" y="4234"/>
                </a:cubicBezTo>
                <a:cubicBezTo>
                  <a:pt x="2943" y="4371"/>
                  <a:pt x="2943" y="4371"/>
                  <a:pt x="2943" y="4371"/>
                </a:cubicBezTo>
                <a:cubicBezTo>
                  <a:pt x="2943" y="4388"/>
                  <a:pt x="2951" y="4388"/>
                  <a:pt x="2977" y="4388"/>
                </a:cubicBezTo>
                <a:lnTo>
                  <a:pt x="2977" y="4396"/>
                </a:lnTo>
                <a:close/>
                <a:moveTo>
                  <a:pt x="2602" y="4268"/>
                </a:moveTo>
                <a:cubicBezTo>
                  <a:pt x="2602" y="4260"/>
                  <a:pt x="2602" y="4260"/>
                  <a:pt x="2602" y="4260"/>
                </a:cubicBezTo>
                <a:cubicBezTo>
                  <a:pt x="2670" y="4251"/>
                  <a:pt x="2670" y="4251"/>
                  <a:pt x="2670" y="4251"/>
                </a:cubicBezTo>
                <a:cubicBezTo>
                  <a:pt x="2781" y="4371"/>
                  <a:pt x="2781" y="4371"/>
                  <a:pt x="2781" y="4371"/>
                </a:cubicBezTo>
                <a:cubicBezTo>
                  <a:pt x="2789" y="4371"/>
                  <a:pt x="2789" y="4371"/>
                  <a:pt x="2789" y="4371"/>
                </a:cubicBezTo>
                <a:cubicBezTo>
                  <a:pt x="2772" y="4268"/>
                  <a:pt x="2772" y="4268"/>
                  <a:pt x="2772" y="4268"/>
                </a:cubicBezTo>
                <a:cubicBezTo>
                  <a:pt x="2772" y="4260"/>
                  <a:pt x="2764" y="4251"/>
                  <a:pt x="2738" y="4251"/>
                </a:cubicBezTo>
                <a:cubicBezTo>
                  <a:pt x="2738" y="4243"/>
                  <a:pt x="2738" y="4243"/>
                  <a:pt x="2738" y="4243"/>
                </a:cubicBezTo>
                <a:cubicBezTo>
                  <a:pt x="2806" y="4234"/>
                  <a:pt x="2806" y="4234"/>
                  <a:pt x="2806" y="4234"/>
                </a:cubicBezTo>
                <a:cubicBezTo>
                  <a:pt x="2815" y="4243"/>
                  <a:pt x="2815" y="4243"/>
                  <a:pt x="2815" y="4243"/>
                </a:cubicBezTo>
                <a:cubicBezTo>
                  <a:pt x="2789" y="4251"/>
                  <a:pt x="2789" y="4260"/>
                  <a:pt x="2789" y="4268"/>
                </a:cubicBezTo>
                <a:cubicBezTo>
                  <a:pt x="2806" y="4439"/>
                  <a:pt x="2806" y="4439"/>
                  <a:pt x="2806" y="4439"/>
                </a:cubicBezTo>
                <a:cubicBezTo>
                  <a:pt x="2781" y="4439"/>
                  <a:pt x="2781" y="4439"/>
                  <a:pt x="2781" y="4439"/>
                </a:cubicBezTo>
                <a:cubicBezTo>
                  <a:pt x="2653" y="4294"/>
                  <a:pt x="2653" y="4294"/>
                  <a:pt x="2653" y="4294"/>
                </a:cubicBezTo>
                <a:cubicBezTo>
                  <a:pt x="2653" y="4302"/>
                  <a:pt x="2653" y="4302"/>
                  <a:pt x="2653" y="4302"/>
                </a:cubicBezTo>
                <a:cubicBezTo>
                  <a:pt x="2661" y="4422"/>
                  <a:pt x="2661" y="4422"/>
                  <a:pt x="2661" y="4422"/>
                </a:cubicBezTo>
                <a:cubicBezTo>
                  <a:pt x="2661" y="4439"/>
                  <a:pt x="2678" y="4439"/>
                  <a:pt x="2704" y="4439"/>
                </a:cubicBezTo>
                <a:cubicBezTo>
                  <a:pt x="2704" y="4447"/>
                  <a:pt x="2704" y="4447"/>
                  <a:pt x="2704" y="4447"/>
                </a:cubicBezTo>
                <a:cubicBezTo>
                  <a:pt x="2627" y="4456"/>
                  <a:pt x="2627" y="4456"/>
                  <a:pt x="2627" y="4456"/>
                </a:cubicBezTo>
                <a:cubicBezTo>
                  <a:pt x="2627" y="4447"/>
                  <a:pt x="2627" y="4447"/>
                  <a:pt x="2627" y="4447"/>
                </a:cubicBezTo>
                <a:cubicBezTo>
                  <a:pt x="2644" y="4447"/>
                  <a:pt x="2653" y="4439"/>
                  <a:pt x="2653" y="4422"/>
                </a:cubicBezTo>
                <a:cubicBezTo>
                  <a:pt x="2636" y="4285"/>
                  <a:pt x="2636" y="4285"/>
                  <a:pt x="2636" y="4285"/>
                </a:cubicBezTo>
                <a:cubicBezTo>
                  <a:pt x="2636" y="4268"/>
                  <a:pt x="2619" y="4268"/>
                  <a:pt x="2602" y="4268"/>
                </a:cubicBezTo>
                <a:close/>
                <a:moveTo>
                  <a:pt x="2439" y="4354"/>
                </a:moveTo>
                <a:cubicBezTo>
                  <a:pt x="2508" y="4354"/>
                  <a:pt x="2508" y="4354"/>
                  <a:pt x="2508" y="4354"/>
                </a:cubicBezTo>
                <a:cubicBezTo>
                  <a:pt x="2508" y="4294"/>
                  <a:pt x="2508" y="4294"/>
                  <a:pt x="2508" y="4294"/>
                </a:cubicBezTo>
                <a:cubicBezTo>
                  <a:pt x="2508" y="4277"/>
                  <a:pt x="2499" y="4277"/>
                  <a:pt x="2482" y="4277"/>
                </a:cubicBezTo>
                <a:cubicBezTo>
                  <a:pt x="2474" y="4260"/>
                  <a:pt x="2474" y="4260"/>
                  <a:pt x="2474" y="4260"/>
                </a:cubicBezTo>
                <a:cubicBezTo>
                  <a:pt x="2584" y="4260"/>
                  <a:pt x="2584" y="4260"/>
                  <a:pt x="2584" y="4260"/>
                </a:cubicBezTo>
                <a:cubicBezTo>
                  <a:pt x="2584" y="4268"/>
                  <a:pt x="2584" y="4268"/>
                  <a:pt x="2584" y="4268"/>
                </a:cubicBezTo>
                <a:cubicBezTo>
                  <a:pt x="2559" y="4268"/>
                  <a:pt x="2550" y="4277"/>
                  <a:pt x="2550" y="4294"/>
                </a:cubicBezTo>
                <a:cubicBezTo>
                  <a:pt x="2559" y="4430"/>
                  <a:pt x="2559" y="4430"/>
                  <a:pt x="2559" y="4430"/>
                </a:cubicBezTo>
                <a:cubicBezTo>
                  <a:pt x="2559" y="4447"/>
                  <a:pt x="2567" y="4447"/>
                  <a:pt x="2593" y="4447"/>
                </a:cubicBezTo>
                <a:cubicBezTo>
                  <a:pt x="2593" y="4456"/>
                  <a:pt x="2593" y="4456"/>
                  <a:pt x="2593" y="4456"/>
                </a:cubicBezTo>
                <a:cubicBezTo>
                  <a:pt x="2491" y="4464"/>
                  <a:pt x="2491" y="4464"/>
                  <a:pt x="2491" y="4464"/>
                </a:cubicBezTo>
                <a:cubicBezTo>
                  <a:pt x="2491" y="4456"/>
                  <a:pt x="2491" y="4456"/>
                  <a:pt x="2491" y="4456"/>
                </a:cubicBezTo>
                <a:cubicBezTo>
                  <a:pt x="2508" y="4456"/>
                  <a:pt x="2516" y="4447"/>
                  <a:pt x="2508" y="4430"/>
                </a:cubicBezTo>
                <a:cubicBezTo>
                  <a:pt x="2508" y="4362"/>
                  <a:pt x="2508" y="4362"/>
                  <a:pt x="2508" y="4362"/>
                </a:cubicBezTo>
                <a:cubicBezTo>
                  <a:pt x="2439" y="4371"/>
                  <a:pt x="2439" y="4371"/>
                  <a:pt x="2439" y="4371"/>
                </a:cubicBezTo>
                <a:cubicBezTo>
                  <a:pt x="2448" y="4439"/>
                  <a:pt x="2448" y="4439"/>
                  <a:pt x="2448" y="4439"/>
                </a:cubicBezTo>
                <a:cubicBezTo>
                  <a:pt x="2448" y="4447"/>
                  <a:pt x="2457" y="4456"/>
                  <a:pt x="2474" y="4456"/>
                </a:cubicBezTo>
                <a:cubicBezTo>
                  <a:pt x="2474" y="4464"/>
                  <a:pt x="2474" y="4464"/>
                  <a:pt x="2474" y="4464"/>
                </a:cubicBezTo>
                <a:cubicBezTo>
                  <a:pt x="2371" y="4473"/>
                  <a:pt x="2371" y="4473"/>
                  <a:pt x="2371" y="4473"/>
                </a:cubicBezTo>
                <a:cubicBezTo>
                  <a:pt x="2371" y="4456"/>
                  <a:pt x="2371" y="4456"/>
                  <a:pt x="2371" y="4456"/>
                </a:cubicBezTo>
                <a:cubicBezTo>
                  <a:pt x="2388" y="4456"/>
                  <a:pt x="2397" y="4456"/>
                  <a:pt x="2397" y="4439"/>
                </a:cubicBezTo>
                <a:cubicBezTo>
                  <a:pt x="2388" y="4302"/>
                  <a:pt x="2388" y="4302"/>
                  <a:pt x="2388" y="4302"/>
                </a:cubicBezTo>
                <a:cubicBezTo>
                  <a:pt x="2388" y="4285"/>
                  <a:pt x="2380" y="4277"/>
                  <a:pt x="2363" y="4277"/>
                </a:cubicBezTo>
                <a:cubicBezTo>
                  <a:pt x="2363" y="4268"/>
                  <a:pt x="2363" y="4268"/>
                  <a:pt x="2363" y="4268"/>
                </a:cubicBezTo>
                <a:cubicBezTo>
                  <a:pt x="2465" y="4260"/>
                  <a:pt x="2465" y="4260"/>
                  <a:pt x="2465" y="4260"/>
                </a:cubicBezTo>
                <a:cubicBezTo>
                  <a:pt x="2465" y="4277"/>
                  <a:pt x="2465" y="4277"/>
                  <a:pt x="2465" y="4277"/>
                </a:cubicBezTo>
                <a:cubicBezTo>
                  <a:pt x="2448" y="4277"/>
                  <a:pt x="2439" y="4285"/>
                  <a:pt x="2439" y="4294"/>
                </a:cubicBezTo>
                <a:lnTo>
                  <a:pt x="2439" y="4354"/>
                </a:lnTo>
                <a:close/>
                <a:moveTo>
                  <a:pt x="2346" y="4268"/>
                </a:moveTo>
                <a:cubicBezTo>
                  <a:pt x="2337" y="4336"/>
                  <a:pt x="2337" y="4336"/>
                  <a:pt x="2337" y="4336"/>
                </a:cubicBezTo>
                <a:cubicBezTo>
                  <a:pt x="2329" y="4336"/>
                  <a:pt x="2329" y="4336"/>
                  <a:pt x="2329" y="4336"/>
                </a:cubicBezTo>
                <a:cubicBezTo>
                  <a:pt x="2312" y="4294"/>
                  <a:pt x="2295" y="4268"/>
                  <a:pt x="2269" y="4268"/>
                </a:cubicBezTo>
                <a:cubicBezTo>
                  <a:pt x="2235" y="4260"/>
                  <a:pt x="2209" y="4285"/>
                  <a:pt x="2201" y="4354"/>
                </a:cubicBezTo>
                <a:cubicBezTo>
                  <a:pt x="2201" y="4405"/>
                  <a:pt x="2209" y="4439"/>
                  <a:pt x="2252" y="4447"/>
                </a:cubicBezTo>
                <a:cubicBezTo>
                  <a:pt x="2295" y="4447"/>
                  <a:pt x="2312" y="4430"/>
                  <a:pt x="2320" y="4388"/>
                </a:cubicBezTo>
                <a:cubicBezTo>
                  <a:pt x="2337" y="4388"/>
                  <a:pt x="2337" y="4388"/>
                  <a:pt x="2337" y="4388"/>
                </a:cubicBezTo>
                <a:cubicBezTo>
                  <a:pt x="2329" y="4439"/>
                  <a:pt x="2295" y="4464"/>
                  <a:pt x="2243" y="4456"/>
                </a:cubicBezTo>
                <a:cubicBezTo>
                  <a:pt x="2175" y="4447"/>
                  <a:pt x="2150" y="4405"/>
                  <a:pt x="2150" y="4345"/>
                </a:cubicBezTo>
                <a:cubicBezTo>
                  <a:pt x="2167" y="4277"/>
                  <a:pt x="2201" y="4251"/>
                  <a:pt x="2269" y="4251"/>
                </a:cubicBezTo>
                <a:cubicBezTo>
                  <a:pt x="2286" y="4251"/>
                  <a:pt x="2303" y="4260"/>
                  <a:pt x="2320" y="4277"/>
                </a:cubicBezTo>
                <a:cubicBezTo>
                  <a:pt x="2337" y="4268"/>
                  <a:pt x="2337" y="4268"/>
                  <a:pt x="2337" y="4268"/>
                </a:cubicBezTo>
                <a:lnTo>
                  <a:pt x="2346" y="4268"/>
                </a:lnTo>
                <a:close/>
                <a:moveTo>
                  <a:pt x="2124" y="4234"/>
                </a:moveTo>
                <a:cubicBezTo>
                  <a:pt x="2115" y="4311"/>
                  <a:pt x="2115" y="4311"/>
                  <a:pt x="2115" y="4311"/>
                </a:cubicBezTo>
                <a:cubicBezTo>
                  <a:pt x="2098" y="4302"/>
                  <a:pt x="2098" y="4302"/>
                  <a:pt x="2098" y="4302"/>
                </a:cubicBezTo>
                <a:cubicBezTo>
                  <a:pt x="2098" y="4268"/>
                  <a:pt x="2081" y="4243"/>
                  <a:pt x="2047" y="4234"/>
                </a:cubicBezTo>
                <a:cubicBezTo>
                  <a:pt x="2030" y="4226"/>
                  <a:pt x="2022" y="4234"/>
                  <a:pt x="2022" y="4243"/>
                </a:cubicBezTo>
                <a:cubicBezTo>
                  <a:pt x="2005" y="4302"/>
                  <a:pt x="2005" y="4302"/>
                  <a:pt x="2005" y="4302"/>
                </a:cubicBezTo>
                <a:cubicBezTo>
                  <a:pt x="2030" y="4311"/>
                  <a:pt x="2047" y="4302"/>
                  <a:pt x="2056" y="4277"/>
                </a:cubicBezTo>
                <a:cubicBezTo>
                  <a:pt x="2073" y="4277"/>
                  <a:pt x="2073" y="4277"/>
                  <a:pt x="2073" y="4277"/>
                </a:cubicBezTo>
                <a:cubicBezTo>
                  <a:pt x="2047" y="4362"/>
                  <a:pt x="2047" y="4362"/>
                  <a:pt x="2047" y="4362"/>
                </a:cubicBezTo>
                <a:cubicBezTo>
                  <a:pt x="2039" y="4354"/>
                  <a:pt x="2039" y="4354"/>
                  <a:pt x="2039" y="4354"/>
                </a:cubicBezTo>
                <a:cubicBezTo>
                  <a:pt x="2039" y="4328"/>
                  <a:pt x="2030" y="4319"/>
                  <a:pt x="2005" y="4311"/>
                </a:cubicBezTo>
                <a:cubicBezTo>
                  <a:pt x="1987" y="4379"/>
                  <a:pt x="1987" y="4379"/>
                  <a:pt x="1987" y="4379"/>
                </a:cubicBezTo>
                <a:cubicBezTo>
                  <a:pt x="1979" y="4388"/>
                  <a:pt x="1987" y="4396"/>
                  <a:pt x="2005" y="4405"/>
                </a:cubicBezTo>
                <a:cubicBezTo>
                  <a:pt x="2039" y="4413"/>
                  <a:pt x="2073" y="4396"/>
                  <a:pt x="2090" y="4362"/>
                </a:cubicBezTo>
                <a:cubicBezTo>
                  <a:pt x="2107" y="4362"/>
                  <a:pt x="2107" y="4362"/>
                  <a:pt x="2107" y="4362"/>
                </a:cubicBezTo>
                <a:cubicBezTo>
                  <a:pt x="2081" y="4439"/>
                  <a:pt x="2081" y="4439"/>
                  <a:pt x="2081" y="4439"/>
                </a:cubicBezTo>
                <a:cubicBezTo>
                  <a:pt x="1902" y="4388"/>
                  <a:pt x="1902" y="4388"/>
                  <a:pt x="1902" y="4388"/>
                </a:cubicBezTo>
                <a:cubicBezTo>
                  <a:pt x="1902" y="4379"/>
                  <a:pt x="1902" y="4379"/>
                  <a:pt x="1902" y="4379"/>
                </a:cubicBezTo>
                <a:cubicBezTo>
                  <a:pt x="1928" y="4388"/>
                  <a:pt x="1936" y="4379"/>
                  <a:pt x="1936" y="4371"/>
                </a:cubicBezTo>
                <a:cubicBezTo>
                  <a:pt x="1970" y="4234"/>
                  <a:pt x="1970" y="4234"/>
                  <a:pt x="1970" y="4234"/>
                </a:cubicBezTo>
                <a:cubicBezTo>
                  <a:pt x="1979" y="4217"/>
                  <a:pt x="1970" y="4209"/>
                  <a:pt x="1945" y="4209"/>
                </a:cubicBezTo>
                <a:cubicBezTo>
                  <a:pt x="1953" y="4192"/>
                  <a:pt x="1953" y="4192"/>
                  <a:pt x="1953" y="4192"/>
                </a:cubicBezTo>
                <a:lnTo>
                  <a:pt x="2124" y="4234"/>
                </a:lnTo>
                <a:close/>
                <a:moveTo>
                  <a:pt x="1757" y="4132"/>
                </a:moveTo>
                <a:cubicBezTo>
                  <a:pt x="1936" y="4192"/>
                  <a:pt x="1936" y="4192"/>
                  <a:pt x="1936" y="4192"/>
                </a:cubicBezTo>
                <a:cubicBezTo>
                  <a:pt x="1911" y="4260"/>
                  <a:pt x="1911" y="4260"/>
                  <a:pt x="1911" y="4260"/>
                </a:cubicBezTo>
                <a:cubicBezTo>
                  <a:pt x="1902" y="4260"/>
                  <a:pt x="1902" y="4260"/>
                  <a:pt x="1902" y="4260"/>
                </a:cubicBezTo>
                <a:cubicBezTo>
                  <a:pt x="1902" y="4217"/>
                  <a:pt x="1894" y="4192"/>
                  <a:pt x="1860" y="4183"/>
                </a:cubicBezTo>
                <a:cubicBezTo>
                  <a:pt x="1808" y="4336"/>
                  <a:pt x="1808" y="4336"/>
                  <a:pt x="1808" y="4336"/>
                </a:cubicBezTo>
                <a:cubicBezTo>
                  <a:pt x="1808" y="4345"/>
                  <a:pt x="1817" y="4354"/>
                  <a:pt x="1834" y="4362"/>
                </a:cubicBezTo>
                <a:cubicBezTo>
                  <a:pt x="1834" y="4371"/>
                  <a:pt x="1834" y="4371"/>
                  <a:pt x="1834" y="4371"/>
                </a:cubicBezTo>
                <a:cubicBezTo>
                  <a:pt x="1723" y="4336"/>
                  <a:pt x="1723" y="4336"/>
                  <a:pt x="1723" y="4336"/>
                </a:cubicBezTo>
                <a:cubicBezTo>
                  <a:pt x="1732" y="4328"/>
                  <a:pt x="1732" y="4328"/>
                  <a:pt x="1732" y="4328"/>
                </a:cubicBezTo>
                <a:cubicBezTo>
                  <a:pt x="1749" y="4336"/>
                  <a:pt x="1766" y="4328"/>
                  <a:pt x="1766" y="4319"/>
                </a:cubicBezTo>
                <a:cubicBezTo>
                  <a:pt x="1817" y="4166"/>
                  <a:pt x="1817" y="4166"/>
                  <a:pt x="1817" y="4166"/>
                </a:cubicBezTo>
                <a:cubicBezTo>
                  <a:pt x="1791" y="4158"/>
                  <a:pt x="1766" y="4175"/>
                  <a:pt x="1740" y="4200"/>
                </a:cubicBezTo>
                <a:cubicBezTo>
                  <a:pt x="1732" y="4200"/>
                  <a:pt x="1732" y="4200"/>
                  <a:pt x="1732" y="4200"/>
                </a:cubicBezTo>
                <a:lnTo>
                  <a:pt x="1757" y="4132"/>
                </a:lnTo>
                <a:close/>
                <a:moveTo>
                  <a:pt x="1570" y="4064"/>
                </a:moveTo>
                <a:cubicBezTo>
                  <a:pt x="1578" y="4047"/>
                  <a:pt x="1578" y="4047"/>
                  <a:pt x="1578" y="4047"/>
                </a:cubicBezTo>
                <a:cubicBezTo>
                  <a:pt x="1663" y="4089"/>
                  <a:pt x="1663" y="4089"/>
                  <a:pt x="1663" y="4089"/>
                </a:cubicBezTo>
                <a:cubicBezTo>
                  <a:pt x="1655" y="4098"/>
                  <a:pt x="1655" y="4098"/>
                  <a:pt x="1655" y="4098"/>
                </a:cubicBezTo>
                <a:cubicBezTo>
                  <a:pt x="1646" y="4089"/>
                  <a:pt x="1638" y="4089"/>
                  <a:pt x="1638" y="4098"/>
                </a:cubicBezTo>
                <a:cubicBezTo>
                  <a:pt x="1629" y="4098"/>
                  <a:pt x="1629" y="4106"/>
                  <a:pt x="1629" y="4115"/>
                </a:cubicBezTo>
                <a:cubicBezTo>
                  <a:pt x="1629" y="4115"/>
                  <a:pt x="1629" y="4115"/>
                  <a:pt x="1629" y="4115"/>
                </a:cubicBezTo>
                <a:cubicBezTo>
                  <a:pt x="1638" y="4183"/>
                  <a:pt x="1638" y="4183"/>
                  <a:pt x="1638" y="4183"/>
                </a:cubicBezTo>
                <a:cubicBezTo>
                  <a:pt x="1689" y="4141"/>
                  <a:pt x="1689" y="4141"/>
                  <a:pt x="1689" y="4141"/>
                </a:cubicBezTo>
                <a:cubicBezTo>
                  <a:pt x="1698" y="4132"/>
                  <a:pt x="1698" y="4132"/>
                  <a:pt x="1698" y="4132"/>
                </a:cubicBezTo>
                <a:cubicBezTo>
                  <a:pt x="1698" y="4124"/>
                  <a:pt x="1689" y="4115"/>
                  <a:pt x="1680" y="4106"/>
                </a:cubicBezTo>
                <a:cubicBezTo>
                  <a:pt x="1680" y="4098"/>
                  <a:pt x="1680" y="4098"/>
                  <a:pt x="1680" y="4098"/>
                </a:cubicBezTo>
                <a:cubicBezTo>
                  <a:pt x="1749" y="4124"/>
                  <a:pt x="1749" y="4124"/>
                  <a:pt x="1749" y="4124"/>
                </a:cubicBezTo>
                <a:cubicBezTo>
                  <a:pt x="1749" y="4141"/>
                  <a:pt x="1749" y="4141"/>
                  <a:pt x="1749" y="4141"/>
                </a:cubicBezTo>
                <a:cubicBezTo>
                  <a:pt x="1732" y="4132"/>
                  <a:pt x="1715" y="4132"/>
                  <a:pt x="1706" y="4141"/>
                </a:cubicBezTo>
                <a:cubicBezTo>
                  <a:pt x="1638" y="4209"/>
                  <a:pt x="1638" y="4209"/>
                  <a:pt x="1638" y="4209"/>
                </a:cubicBezTo>
                <a:cubicBezTo>
                  <a:pt x="1612" y="4251"/>
                  <a:pt x="1612" y="4251"/>
                  <a:pt x="1612" y="4251"/>
                </a:cubicBezTo>
                <a:cubicBezTo>
                  <a:pt x="1604" y="4268"/>
                  <a:pt x="1612" y="4277"/>
                  <a:pt x="1638" y="4285"/>
                </a:cubicBezTo>
                <a:cubicBezTo>
                  <a:pt x="1629" y="4294"/>
                  <a:pt x="1629" y="4294"/>
                  <a:pt x="1629" y="4294"/>
                </a:cubicBezTo>
                <a:cubicBezTo>
                  <a:pt x="1527" y="4251"/>
                  <a:pt x="1527" y="4251"/>
                  <a:pt x="1527" y="4251"/>
                </a:cubicBezTo>
                <a:cubicBezTo>
                  <a:pt x="1536" y="4234"/>
                  <a:pt x="1536" y="4234"/>
                  <a:pt x="1536" y="4234"/>
                </a:cubicBezTo>
                <a:cubicBezTo>
                  <a:pt x="1553" y="4251"/>
                  <a:pt x="1570" y="4251"/>
                  <a:pt x="1570" y="4234"/>
                </a:cubicBezTo>
                <a:cubicBezTo>
                  <a:pt x="1595" y="4183"/>
                  <a:pt x="1595" y="4183"/>
                  <a:pt x="1595" y="4183"/>
                </a:cubicBezTo>
                <a:cubicBezTo>
                  <a:pt x="1587" y="4106"/>
                  <a:pt x="1587" y="4106"/>
                  <a:pt x="1587" y="4106"/>
                </a:cubicBezTo>
                <a:cubicBezTo>
                  <a:pt x="1587" y="4081"/>
                  <a:pt x="1578" y="4064"/>
                  <a:pt x="1570" y="4064"/>
                </a:cubicBezTo>
                <a:close/>
                <a:moveTo>
                  <a:pt x="1459" y="4217"/>
                </a:moveTo>
                <a:cubicBezTo>
                  <a:pt x="1322" y="4132"/>
                  <a:pt x="1322" y="4132"/>
                  <a:pt x="1322" y="4132"/>
                </a:cubicBezTo>
                <a:cubicBezTo>
                  <a:pt x="1322" y="4115"/>
                  <a:pt x="1322" y="4115"/>
                  <a:pt x="1322" y="4115"/>
                </a:cubicBezTo>
                <a:cubicBezTo>
                  <a:pt x="1339" y="4132"/>
                  <a:pt x="1356" y="4132"/>
                  <a:pt x="1356" y="4115"/>
                </a:cubicBezTo>
                <a:cubicBezTo>
                  <a:pt x="1433" y="3996"/>
                  <a:pt x="1433" y="3996"/>
                  <a:pt x="1433" y="3996"/>
                </a:cubicBezTo>
                <a:cubicBezTo>
                  <a:pt x="1442" y="3987"/>
                  <a:pt x="1433" y="3979"/>
                  <a:pt x="1416" y="3962"/>
                </a:cubicBezTo>
                <a:cubicBezTo>
                  <a:pt x="1425" y="3953"/>
                  <a:pt x="1425" y="3953"/>
                  <a:pt x="1425" y="3953"/>
                </a:cubicBezTo>
                <a:cubicBezTo>
                  <a:pt x="1510" y="4013"/>
                  <a:pt x="1510" y="4013"/>
                  <a:pt x="1510" y="4013"/>
                </a:cubicBezTo>
                <a:cubicBezTo>
                  <a:pt x="1510" y="4021"/>
                  <a:pt x="1510" y="4021"/>
                  <a:pt x="1510" y="4021"/>
                </a:cubicBezTo>
                <a:cubicBezTo>
                  <a:pt x="1493" y="4013"/>
                  <a:pt x="1476" y="4013"/>
                  <a:pt x="1476" y="4021"/>
                </a:cubicBezTo>
                <a:cubicBezTo>
                  <a:pt x="1399" y="4141"/>
                  <a:pt x="1399" y="4141"/>
                  <a:pt x="1399" y="4141"/>
                </a:cubicBezTo>
                <a:cubicBezTo>
                  <a:pt x="1391" y="4149"/>
                  <a:pt x="1399" y="4158"/>
                  <a:pt x="1408" y="4166"/>
                </a:cubicBezTo>
                <a:cubicBezTo>
                  <a:pt x="1433" y="4183"/>
                  <a:pt x="1467" y="4175"/>
                  <a:pt x="1493" y="4141"/>
                </a:cubicBezTo>
                <a:cubicBezTo>
                  <a:pt x="1501" y="4149"/>
                  <a:pt x="1501" y="4149"/>
                  <a:pt x="1501" y="4149"/>
                </a:cubicBezTo>
                <a:lnTo>
                  <a:pt x="1459" y="4217"/>
                </a:lnTo>
                <a:close/>
                <a:moveTo>
                  <a:pt x="1186" y="3902"/>
                </a:moveTo>
                <a:cubicBezTo>
                  <a:pt x="1228" y="3851"/>
                  <a:pt x="1280" y="3851"/>
                  <a:pt x="1331" y="3885"/>
                </a:cubicBezTo>
                <a:cubicBezTo>
                  <a:pt x="1373" y="3928"/>
                  <a:pt x="1382" y="3970"/>
                  <a:pt x="1348" y="4030"/>
                </a:cubicBezTo>
                <a:cubicBezTo>
                  <a:pt x="1305" y="4072"/>
                  <a:pt x="1254" y="4081"/>
                  <a:pt x="1203" y="4047"/>
                </a:cubicBezTo>
                <a:cubicBezTo>
                  <a:pt x="1160" y="4004"/>
                  <a:pt x="1152" y="3953"/>
                  <a:pt x="1186" y="3902"/>
                </a:cubicBezTo>
                <a:close/>
                <a:moveTo>
                  <a:pt x="1228" y="3936"/>
                </a:moveTo>
                <a:cubicBezTo>
                  <a:pt x="1194" y="3979"/>
                  <a:pt x="1186" y="4013"/>
                  <a:pt x="1211" y="4038"/>
                </a:cubicBezTo>
                <a:cubicBezTo>
                  <a:pt x="1237" y="4055"/>
                  <a:pt x="1263" y="4038"/>
                  <a:pt x="1305" y="3996"/>
                </a:cubicBezTo>
                <a:cubicBezTo>
                  <a:pt x="1339" y="3945"/>
                  <a:pt x="1348" y="3911"/>
                  <a:pt x="1322" y="3893"/>
                </a:cubicBezTo>
                <a:cubicBezTo>
                  <a:pt x="1297" y="3876"/>
                  <a:pt x="1263" y="3885"/>
                  <a:pt x="1228" y="3936"/>
                </a:cubicBezTo>
                <a:close/>
                <a:moveTo>
                  <a:pt x="1041" y="3902"/>
                </a:moveTo>
                <a:cubicBezTo>
                  <a:pt x="964" y="3825"/>
                  <a:pt x="964" y="3825"/>
                  <a:pt x="964" y="3825"/>
                </a:cubicBezTo>
                <a:cubicBezTo>
                  <a:pt x="973" y="3817"/>
                  <a:pt x="973" y="3817"/>
                  <a:pt x="973" y="3817"/>
                </a:cubicBezTo>
                <a:cubicBezTo>
                  <a:pt x="981" y="3834"/>
                  <a:pt x="998" y="3834"/>
                  <a:pt x="1007" y="3825"/>
                </a:cubicBezTo>
                <a:cubicBezTo>
                  <a:pt x="1101" y="3723"/>
                  <a:pt x="1101" y="3723"/>
                  <a:pt x="1101" y="3723"/>
                </a:cubicBezTo>
                <a:cubicBezTo>
                  <a:pt x="1109" y="3715"/>
                  <a:pt x="1109" y="3706"/>
                  <a:pt x="1092" y="3689"/>
                </a:cubicBezTo>
                <a:cubicBezTo>
                  <a:pt x="1101" y="3681"/>
                  <a:pt x="1101" y="3681"/>
                  <a:pt x="1101" y="3681"/>
                </a:cubicBezTo>
                <a:cubicBezTo>
                  <a:pt x="1177" y="3757"/>
                  <a:pt x="1177" y="3757"/>
                  <a:pt x="1177" y="3757"/>
                </a:cubicBezTo>
                <a:cubicBezTo>
                  <a:pt x="1211" y="3791"/>
                  <a:pt x="1211" y="3817"/>
                  <a:pt x="1194" y="3842"/>
                </a:cubicBezTo>
                <a:cubicBezTo>
                  <a:pt x="1169" y="3868"/>
                  <a:pt x="1135" y="3868"/>
                  <a:pt x="1101" y="3834"/>
                </a:cubicBezTo>
                <a:cubicBezTo>
                  <a:pt x="1084" y="3808"/>
                  <a:pt x="1084" y="3808"/>
                  <a:pt x="1084" y="3808"/>
                </a:cubicBezTo>
                <a:cubicBezTo>
                  <a:pt x="1041" y="3851"/>
                  <a:pt x="1041" y="3851"/>
                  <a:pt x="1041" y="3851"/>
                </a:cubicBezTo>
                <a:cubicBezTo>
                  <a:pt x="1024" y="3868"/>
                  <a:pt x="1032" y="3876"/>
                  <a:pt x="1049" y="3893"/>
                </a:cubicBezTo>
                <a:lnTo>
                  <a:pt x="1041" y="3902"/>
                </a:lnTo>
                <a:close/>
                <a:moveTo>
                  <a:pt x="1135" y="3757"/>
                </a:moveTo>
                <a:cubicBezTo>
                  <a:pt x="1092" y="3800"/>
                  <a:pt x="1092" y="3800"/>
                  <a:pt x="1092" y="3800"/>
                </a:cubicBezTo>
                <a:cubicBezTo>
                  <a:pt x="1101" y="3808"/>
                  <a:pt x="1101" y="3808"/>
                  <a:pt x="1101" y="3808"/>
                </a:cubicBezTo>
                <a:cubicBezTo>
                  <a:pt x="1118" y="3825"/>
                  <a:pt x="1135" y="3825"/>
                  <a:pt x="1152" y="3808"/>
                </a:cubicBezTo>
                <a:cubicBezTo>
                  <a:pt x="1169" y="3791"/>
                  <a:pt x="1177" y="3774"/>
                  <a:pt x="1160" y="3757"/>
                </a:cubicBezTo>
                <a:cubicBezTo>
                  <a:pt x="1152" y="3749"/>
                  <a:pt x="1143" y="3749"/>
                  <a:pt x="1135" y="3757"/>
                </a:cubicBezTo>
                <a:close/>
                <a:moveTo>
                  <a:pt x="913" y="3468"/>
                </a:moveTo>
                <a:cubicBezTo>
                  <a:pt x="921" y="3459"/>
                  <a:pt x="921" y="3459"/>
                  <a:pt x="921" y="3459"/>
                </a:cubicBezTo>
                <a:cubicBezTo>
                  <a:pt x="973" y="3519"/>
                  <a:pt x="973" y="3519"/>
                  <a:pt x="973" y="3519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1007" y="3612"/>
                  <a:pt x="1007" y="3612"/>
                  <a:pt x="1007" y="3612"/>
                </a:cubicBezTo>
                <a:cubicBezTo>
                  <a:pt x="1015" y="3612"/>
                  <a:pt x="1015" y="3595"/>
                  <a:pt x="998" y="3578"/>
                </a:cubicBezTo>
                <a:cubicBezTo>
                  <a:pt x="1007" y="3570"/>
                  <a:pt x="1007" y="3570"/>
                  <a:pt x="1007" y="3570"/>
                </a:cubicBezTo>
                <a:cubicBezTo>
                  <a:pt x="1058" y="3629"/>
                  <a:pt x="1058" y="3629"/>
                  <a:pt x="1058" y="3629"/>
                </a:cubicBezTo>
                <a:cubicBezTo>
                  <a:pt x="1049" y="3638"/>
                  <a:pt x="1049" y="3638"/>
                  <a:pt x="1049" y="3638"/>
                </a:cubicBezTo>
                <a:cubicBezTo>
                  <a:pt x="1032" y="3621"/>
                  <a:pt x="1024" y="3621"/>
                  <a:pt x="1015" y="3629"/>
                </a:cubicBezTo>
                <a:cubicBezTo>
                  <a:pt x="879" y="3732"/>
                  <a:pt x="879" y="3732"/>
                  <a:pt x="879" y="3732"/>
                </a:cubicBezTo>
                <a:cubicBezTo>
                  <a:pt x="862" y="3706"/>
                  <a:pt x="862" y="3706"/>
                  <a:pt x="862" y="3706"/>
                </a:cubicBezTo>
                <a:cubicBezTo>
                  <a:pt x="921" y="3527"/>
                  <a:pt x="921" y="3527"/>
                  <a:pt x="921" y="3527"/>
                </a:cubicBezTo>
                <a:cubicBezTo>
                  <a:pt x="913" y="3527"/>
                  <a:pt x="913" y="3527"/>
                  <a:pt x="913" y="3527"/>
                </a:cubicBezTo>
                <a:cubicBezTo>
                  <a:pt x="819" y="3604"/>
                  <a:pt x="819" y="3604"/>
                  <a:pt x="819" y="3604"/>
                </a:cubicBezTo>
                <a:cubicBezTo>
                  <a:pt x="802" y="3604"/>
                  <a:pt x="811" y="3621"/>
                  <a:pt x="828" y="3638"/>
                </a:cubicBezTo>
                <a:cubicBezTo>
                  <a:pt x="819" y="3646"/>
                  <a:pt x="819" y="3646"/>
                  <a:pt x="819" y="3646"/>
                </a:cubicBezTo>
                <a:cubicBezTo>
                  <a:pt x="768" y="3587"/>
                  <a:pt x="768" y="3587"/>
                  <a:pt x="768" y="3587"/>
                </a:cubicBezTo>
                <a:cubicBezTo>
                  <a:pt x="777" y="3578"/>
                  <a:pt x="777" y="3578"/>
                  <a:pt x="777" y="3578"/>
                </a:cubicBezTo>
                <a:cubicBezTo>
                  <a:pt x="785" y="3595"/>
                  <a:pt x="802" y="3595"/>
                  <a:pt x="811" y="3587"/>
                </a:cubicBezTo>
                <a:cubicBezTo>
                  <a:pt x="921" y="3502"/>
                  <a:pt x="921" y="3502"/>
                  <a:pt x="921" y="3502"/>
                </a:cubicBezTo>
                <a:cubicBezTo>
                  <a:pt x="930" y="3493"/>
                  <a:pt x="930" y="3485"/>
                  <a:pt x="913" y="3468"/>
                </a:cubicBezTo>
                <a:close/>
                <a:moveTo>
                  <a:pt x="683" y="3442"/>
                </a:moveTo>
                <a:cubicBezTo>
                  <a:pt x="640" y="3374"/>
                  <a:pt x="640" y="3374"/>
                  <a:pt x="640" y="3374"/>
                </a:cubicBezTo>
                <a:cubicBezTo>
                  <a:pt x="649" y="3365"/>
                  <a:pt x="649" y="3365"/>
                  <a:pt x="649" y="3365"/>
                </a:cubicBezTo>
                <a:cubicBezTo>
                  <a:pt x="657" y="3382"/>
                  <a:pt x="674" y="3382"/>
                  <a:pt x="700" y="3382"/>
                </a:cubicBezTo>
                <a:cubicBezTo>
                  <a:pt x="870" y="3357"/>
                  <a:pt x="870" y="3357"/>
                  <a:pt x="870" y="3357"/>
                </a:cubicBezTo>
                <a:cubicBezTo>
                  <a:pt x="879" y="3374"/>
                  <a:pt x="879" y="3374"/>
                  <a:pt x="879" y="3374"/>
                </a:cubicBezTo>
                <a:cubicBezTo>
                  <a:pt x="759" y="3527"/>
                  <a:pt x="759" y="3527"/>
                  <a:pt x="759" y="3527"/>
                </a:cubicBezTo>
                <a:cubicBezTo>
                  <a:pt x="751" y="3536"/>
                  <a:pt x="751" y="3544"/>
                  <a:pt x="759" y="3553"/>
                </a:cubicBezTo>
                <a:cubicBezTo>
                  <a:pt x="751" y="3561"/>
                  <a:pt x="751" y="3561"/>
                  <a:pt x="751" y="3561"/>
                </a:cubicBezTo>
                <a:cubicBezTo>
                  <a:pt x="700" y="3468"/>
                  <a:pt x="700" y="3468"/>
                  <a:pt x="700" y="3468"/>
                </a:cubicBezTo>
                <a:cubicBezTo>
                  <a:pt x="708" y="3468"/>
                  <a:pt x="708" y="3468"/>
                  <a:pt x="708" y="3468"/>
                </a:cubicBezTo>
                <a:cubicBezTo>
                  <a:pt x="708" y="3476"/>
                  <a:pt x="708" y="3476"/>
                  <a:pt x="708" y="3476"/>
                </a:cubicBezTo>
                <a:cubicBezTo>
                  <a:pt x="717" y="3485"/>
                  <a:pt x="725" y="3493"/>
                  <a:pt x="734" y="3485"/>
                </a:cubicBezTo>
                <a:cubicBezTo>
                  <a:pt x="734" y="3485"/>
                  <a:pt x="734" y="3485"/>
                  <a:pt x="734" y="3476"/>
                </a:cubicBezTo>
                <a:cubicBezTo>
                  <a:pt x="734" y="3485"/>
                  <a:pt x="734" y="3485"/>
                  <a:pt x="742" y="3476"/>
                </a:cubicBezTo>
                <a:cubicBezTo>
                  <a:pt x="759" y="3451"/>
                  <a:pt x="759" y="3451"/>
                  <a:pt x="759" y="3451"/>
                </a:cubicBezTo>
                <a:cubicBezTo>
                  <a:pt x="725" y="3391"/>
                  <a:pt x="725" y="3391"/>
                  <a:pt x="725" y="3391"/>
                </a:cubicBezTo>
                <a:cubicBezTo>
                  <a:pt x="700" y="3399"/>
                  <a:pt x="700" y="3399"/>
                  <a:pt x="700" y="3399"/>
                </a:cubicBezTo>
                <a:cubicBezTo>
                  <a:pt x="700" y="3399"/>
                  <a:pt x="691" y="3399"/>
                  <a:pt x="683" y="3399"/>
                </a:cubicBezTo>
                <a:cubicBezTo>
                  <a:pt x="674" y="3408"/>
                  <a:pt x="674" y="3416"/>
                  <a:pt x="683" y="3425"/>
                </a:cubicBezTo>
                <a:cubicBezTo>
                  <a:pt x="691" y="3433"/>
                  <a:pt x="691" y="3433"/>
                  <a:pt x="691" y="3433"/>
                </a:cubicBezTo>
                <a:lnTo>
                  <a:pt x="683" y="3442"/>
                </a:lnTo>
                <a:close/>
                <a:moveTo>
                  <a:pt x="768" y="3433"/>
                </a:moveTo>
                <a:cubicBezTo>
                  <a:pt x="811" y="3382"/>
                  <a:pt x="811" y="3382"/>
                  <a:pt x="811" y="3382"/>
                </a:cubicBezTo>
                <a:cubicBezTo>
                  <a:pt x="742" y="3391"/>
                  <a:pt x="742" y="3391"/>
                  <a:pt x="742" y="3391"/>
                </a:cubicBezTo>
                <a:lnTo>
                  <a:pt x="768" y="3433"/>
                </a:lnTo>
                <a:close/>
                <a:moveTo>
                  <a:pt x="717" y="3076"/>
                </a:moveTo>
                <a:cubicBezTo>
                  <a:pt x="725" y="3076"/>
                  <a:pt x="725" y="3076"/>
                  <a:pt x="725" y="3076"/>
                </a:cubicBezTo>
                <a:cubicBezTo>
                  <a:pt x="751" y="3135"/>
                  <a:pt x="751" y="3135"/>
                  <a:pt x="751" y="3135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759" y="3246"/>
                  <a:pt x="759" y="3246"/>
                  <a:pt x="759" y="3246"/>
                </a:cubicBezTo>
                <a:cubicBezTo>
                  <a:pt x="777" y="3238"/>
                  <a:pt x="777" y="3229"/>
                  <a:pt x="768" y="3203"/>
                </a:cubicBezTo>
                <a:cubicBezTo>
                  <a:pt x="785" y="3203"/>
                  <a:pt x="785" y="3203"/>
                  <a:pt x="785" y="3203"/>
                </a:cubicBezTo>
                <a:cubicBezTo>
                  <a:pt x="811" y="3263"/>
                  <a:pt x="811" y="3263"/>
                  <a:pt x="811" y="3263"/>
                </a:cubicBezTo>
                <a:cubicBezTo>
                  <a:pt x="802" y="3272"/>
                  <a:pt x="802" y="3272"/>
                  <a:pt x="802" y="3272"/>
                </a:cubicBezTo>
                <a:cubicBezTo>
                  <a:pt x="794" y="3255"/>
                  <a:pt x="785" y="3246"/>
                  <a:pt x="768" y="3255"/>
                </a:cubicBezTo>
                <a:cubicBezTo>
                  <a:pt x="614" y="3323"/>
                  <a:pt x="614" y="3323"/>
                  <a:pt x="614" y="3323"/>
                </a:cubicBezTo>
                <a:cubicBezTo>
                  <a:pt x="606" y="3297"/>
                  <a:pt x="606" y="3297"/>
                  <a:pt x="606" y="3297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589" y="3186"/>
                  <a:pt x="589" y="3186"/>
                  <a:pt x="589" y="3186"/>
                </a:cubicBezTo>
                <a:cubicBezTo>
                  <a:pt x="572" y="3186"/>
                  <a:pt x="572" y="3203"/>
                  <a:pt x="580" y="3221"/>
                </a:cubicBezTo>
                <a:cubicBezTo>
                  <a:pt x="572" y="3229"/>
                  <a:pt x="572" y="3229"/>
                  <a:pt x="572" y="3229"/>
                </a:cubicBezTo>
                <a:cubicBezTo>
                  <a:pt x="538" y="3152"/>
                  <a:pt x="538" y="3152"/>
                  <a:pt x="538" y="3152"/>
                </a:cubicBezTo>
                <a:cubicBezTo>
                  <a:pt x="555" y="3152"/>
                  <a:pt x="555" y="3152"/>
                  <a:pt x="555" y="3152"/>
                </a:cubicBezTo>
                <a:cubicBezTo>
                  <a:pt x="563" y="3169"/>
                  <a:pt x="572" y="3178"/>
                  <a:pt x="580" y="3169"/>
                </a:cubicBezTo>
                <a:cubicBezTo>
                  <a:pt x="708" y="3110"/>
                  <a:pt x="708" y="3110"/>
                  <a:pt x="708" y="3110"/>
                </a:cubicBezTo>
                <a:cubicBezTo>
                  <a:pt x="725" y="3110"/>
                  <a:pt x="725" y="3093"/>
                  <a:pt x="717" y="3076"/>
                </a:cubicBezTo>
                <a:close/>
                <a:moveTo>
                  <a:pt x="717" y="3050"/>
                </a:moveTo>
                <a:cubicBezTo>
                  <a:pt x="649" y="3076"/>
                  <a:pt x="649" y="3076"/>
                  <a:pt x="649" y="3076"/>
                </a:cubicBezTo>
                <a:cubicBezTo>
                  <a:pt x="640" y="3059"/>
                  <a:pt x="640" y="3059"/>
                  <a:pt x="640" y="3059"/>
                </a:cubicBezTo>
                <a:cubicBezTo>
                  <a:pt x="674" y="3042"/>
                  <a:pt x="691" y="3016"/>
                  <a:pt x="683" y="2982"/>
                </a:cubicBezTo>
                <a:cubicBezTo>
                  <a:pt x="674" y="2965"/>
                  <a:pt x="666" y="2956"/>
                  <a:pt x="657" y="2965"/>
                </a:cubicBezTo>
                <a:cubicBezTo>
                  <a:pt x="597" y="2973"/>
                  <a:pt x="597" y="2973"/>
                  <a:pt x="597" y="2973"/>
                </a:cubicBezTo>
                <a:cubicBezTo>
                  <a:pt x="606" y="2999"/>
                  <a:pt x="623" y="3016"/>
                  <a:pt x="649" y="3008"/>
                </a:cubicBezTo>
                <a:cubicBezTo>
                  <a:pt x="649" y="3025"/>
                  <a:pt x="649" y="3025"/>
                  <a:pt x="649" y="3025"/>
                </a:cubicBezTo>
                <a:cubicBezTo>
                  <a:pt x="572" y="3042"/>
                  <a:pt x="572" y="3042"/>
                  <a:pt x="572" y="3042"/>
                </a:cubicBezTo>
                <a:cubicBezTo>
                  <a:pt x="572" y="3033"/>
                  <a:pt x="572" y="3033"/>
                  <a:pt x="572" y="3033"/>
                </a:cubicBezTo>
                <a:cubicBezTo>
                  <a:pt x="589" y="3025"/>
                  <a:pt x="597" y="2999"/>
                  <a:pt x="589" y="2982"/>
                </a:cubicBezTo>
                <a:cubicBezTo>
                  <a:pt x="521" y="2999"/>
                  <a:pt x="521" y="2999"/>
                  <a:pt x="521" y="2999"/>
                </a:cubicBezTo>
                <a:cubicBezTo>
                  <a:pt x="512" y="2999"/>
                  <a:pt x="504" y="3008"/>
                  <a:pt x="512" y="3025"/>
                </a:cubicBezTo>
                <a:cubicBezTo>
                  <a:pt x="521" y="3059"/>
                  <a:pt x="546" y="3076"/>
                  <a:pt x="589" y="3076"/>
                </a:cubicBezTo>
                <a:cubicBezTo>
                  <a:pt x="597" y="3093"/>
                  <a:pt x="597" y="3093"/>
                  <a:pt x="597" y="3093"/>
                </a:cubicBezTo>
                <a:cubicBezTo>
                  <a:pt x="521" y="3110"/>
                  <a:pt x="521" y="3110"/>
                  <a:pt x="521" y="3110"/>
                </a:cubicBezTo>
                <a:cubicBezTo>
                  <a:pt x="469" y="2931"/>
                  <a:pt x="469" y="2931"/>
                  <a:pt x="469" y="2931"/>
                </a:cubicBezTo>
                <a:cubicBezTo>
                  <a:pt x="487" y="2931"/>
                  <a:pt x="487" y="2931"/>
                  <a:pt x="487" y="2931"/>
                </a:cubicBezTo>
                <a:cubicBezTo>
                  <a:pt x="487" y="2948"/>
                  <a:pt x="495" y="2956"/>
                  <a:pt x="512" y="2948"/>
                </a:cubicBezTo>
                <a:cubicBezTo>
                  <a:pt x="649" y="2914"/>
                  <a:pt x="649" y="2914"/>
                  <a:pt x="649" y="2914"/>
                </a:cubicBezTo>
                <a:cubicBezTo>
                  <a:pt x="657" y="2914"/>
                  <a:pt x="666" y="2897"/>
                  <a:pt x="657" y="2880"/>
                </a:cubicBezTo>
                <a:cubicBezTo>
                  <a:pt x="666" y="2880"/>
                  <a:pt x="666" y="2880"/>
                  <a:pt x="666" y="2880"/>
                </a:cubicBezTo>
                <a:lnTo>
                  <a:pt x="717" y="3050"/>
                </a:lnTo>
                <a:close/>
              </a:path>
            </a:pathLst>
          </a:custGeom>
          <a:solidFill>
            <a:srgbClr val="014F8E">
              <a:alpha val="3000"/>
            </a:srgb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E4A9BB-8D5E-4216-B030-8B7736713BAF}"/>
              </a:ext>
            </a:extLst>
          </p:cNvPr>
          <p:cNvGrpSpPr/>
          <p:nvPr userDrawn="1"/>
        </p:nvGrpSpPr>
        <p:grpSpPr>
          <a:xfrm>
            <a:off x="9818325" y="379089"/>
            <a:ext cx="1678350" cy="412813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28" name="íŝlîḍe">
              <a:extLst>
                <a:ext uri="{FF2B5EF4-FFF2-40B4-BE49-F238E27FC236}">
                  <a16:creationId xmlns:a16="http://schemas.microsoft.com/office/drawing/2014/main" id="{76083272-D490-4D4F-9AEA-F941D4F965BE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íṡļídê">
              <a:extLst>
                <a:ext uri="{FF2B5EF4-FFF2-40B4-BE49-F238E27FC236}">
                  <a16:creationId xmlns:a16="http://schemas.microsoft.com/office/drawing/2014/main" id="{7F07F0CD-CB75-4285-9924-CAF52674C452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í$ļîḍe">
              <a:extLst>
                <a:ext uri="{FF2B5EF4-FFF2-40B4-BE49-F238E27FC236}">
                  <a16:creationId xmlns:a16="http://schemas.microsoft.com/office/drawing/2014/main" id="{E90128A1-B633-4843-8A62-C849F9009539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1" name="ï$lïḋê">
              <a:extLst>
                <a:ext uri="{FF2B5EF4-FFF2-40B4-BE49-F238E27FC236}">
                  <a16:creationId xmlns:a16="http://schemas.microsoft.com/office/drawing/2014/main" id="{7D6CD058-3266-4551-8A24-EC8BE6746AD4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2" name="íṧlidé">
              <a:extLst>
                <a:ext uri="{FF2B5EF4-FFF2-40B4-BE49-F238E27FC236}">
                  <a16:creationId xmlns:a16="http://schemas.microsoft.com/office/drawing/2014/main" id="{45426591-C496-4632-A91B-E1AF5CED2625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Sḷíḋé">
              <a:extLst>
                <a:ext uri="{FF2B5EF4-FFF2-40B4-BE49-F238E27FC236}">
                  <a16:creationId xmlns:a16="http://schemas.microsoft.com/office/drawing/2014/main" id="{00AA85FF-79B1-4304-8692-38E4FEA84CD7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ṣlîḍé">
              <a:extLst>
                <a:ext uri="{FF2B5EF4-FFF2-40B4-BE49-F238E27FC236}">
                  <a16:creationId xmlns:a16="http://schemas.microsoft.com/office/drawing/2014/main" id="{C3AB9627-24B5-4DEA-B9B9-EEAAB4546C25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íṧļidé">
              <a:extLst>
                <a:ext uri="{FF2B5EF4-FFF2-40B4-BE49-F238E27FC236}">
                  <a16:creationId xmlns:a16="http://schemas.microsoft.com/office/drawing/2014/main" id="{39CAED77-046D-49BD-A881-8CF93AE6B81C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BA94DF50-1A2E-452A-BB10-8E58329E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4917"/>
            <a:ext cx="9305200" cy="54864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3DC123-4A98-4BBC-AC1A-7B1715CAF46C}"/>
              </a:ext>
            </a:extLst>
          </p:cNvPr>
          <p:cNvSpPr/>
          <p:nvPr userDrawn="1"/>
        </p:nvSpPr>
        <p:spPr>
          <a:xfrm>
            <a:off x="0" y="370088"/>
            <a:ext cx="342614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2980E25-3B8C-42BC-830C-4A2DEDE7234C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871448"/>
            <a:ext cx="108013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E6220F-ACDE-4343-A45D-A2CD348CAE01}"/>
              </a:ext>
            </a:extLst>
          </p:cNvPr>
          <p:cNvSpPr/>
          <p:nvPr userDrawn="1"/>
        </p:nvSpPr>
        <p:spPr>
          <a:xfrm>
            <a:off x="419820" y="370088"/>
            <a:ext cx="128763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1268581-9EEA-491F-B543-395740D480A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6479197"/>
            <a:ext cx="108013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1F4525E-173E-426B-910F-0653930773CB}"/>
              </a:ext>
            </a:extLst>
          </p:cNvPr>
          <p:cNvSpPr txBox="1"/>
          <p:nvPr userDrawn="1"/>
        </p:nvSpPr>
        <p:spPr>
          <a:xfrm>
            <a:off x="614278" y="6468889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86BE87C-4D09-44D7-9B97-4E90B5E1594D}"/>
              </a:ext>
            </a:extLst>
          </p:cNvPr>
          <p:cNvSpPr txBox="1"/>
          <p:nvPr userDrawn="1"/>
        </p:nvSpPr>
        <p:spPr>
          <a:xfrm>
            <a:off x="9938278" y="6444183"/>
            <a:ext cx="1553589" cy="3140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www.hpu.edu.cn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590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191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22">
            <a:extLst>
              <a:ext uri="{FF2B5EF4-FFF2-40B4-BE49-F238E27FC236}">
                <a16:creationId xmlns:a16="http://schemas.microsoft.com/office/drawing/2014/main" id="{2591036D-AE3B-40D9-AD91-0D47DA1B03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08325"/>
            <a:ext cx="12192000" cy="3749675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30506D-0532-412A-86B9-8F316FB99099}"/>
              </a:ext>
            </a:extLst>
          </p:cNvPr>
          <p:cNvGrpSpPr/>
          <p:nvPr userDrawn="1"/>
        </p:nvGrpSpPr>
        <p:grpSpPr>
          <a:xfrm>
            <a:off x="5127671" y="648285"/>
            <a:ext cx="1936659" cy="476347"/>
            <a:chOff x="5245391" y="1470840"/>
            <a:chExt cx="1701219" cy="418438"/>
          </a:xfrm>
          <a:solidFill>
            <a:schemeClr val="accent1"/>
          </a:solidFill>
        </p:grpSpPr>
        <p:sp>
          <p:nvSpPr>
            <p:cNvPr id="9" name="íŝlîḍe">
              <a:extLst>
                <a:ext uri="{FF2B5EF4-FFF2-40B4-BE49-F238E27FC236}">
                  <a16:creationId xmlns:a16="http://schemas.microsoft.com/office/drawing/2014/main" id="{63A041BB-7B20-4EAA-98FF-67DEE22B7462}"/>
                </a:ext>
              </a:extLst>
            </p:cNvPr>
            <p:cNvSpPr/>
            <p:nvPr/>
          </p:nvSpPr>
          <p:spPr bwMode="auto">
            <a:xfrm>
              <a:off x="5245391" y="1479479"/>
              <a:ext cx="410906" cy="409799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0" name="íṡļídê">
              <a:extLst>
                <a:ext uri="{FF2B5EF4-FFF2-40B4-BE49-F238E27FC236}">
                  <a16:creationId xmlns:a16="http://schemas.microsoft.com/office/drawing/2014/main" id="{C2664B2F-1472-4DFF-BD69-9104823B8992}"/>
                </a:ext>
              </a:extLst>
            </p:cNvPr>
            <p:cNvSpPr/>
            <p:nvPr/>
          </p:nvSpPr>
          <p:spPr bwMode="auto">
            <a:xfrm>
              <a:off x="5743131" y="1800451"/>
              <a:ext cx="1203479" cy="47847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1" name="í$ļîḍe">
              <a:extLst>
                <a:ext uri="{FF2B5EF4-FFF2-40B4-BE49-F238E27FC236}">
                  <a16:creationId xmlns:a16="http://schemas.microsoft.com/office/drawing/2014/main" id="{D5E7EC1F-6769-4C8C-88D7-EFC16F5D72DD}"/>
                </a:ext>
              </a:extLst>
            </p:cNvPr>
            <p:cNvSpPr/>
            <p:nvPr/>
          </p:nvSpPr>
          <p:spPr bwMode="auto">
            <a:xfrm>
              <a:off x="5746675" y="1490112"/>
              <a:ext cx="218412" cy="266480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2" name="ï$lïḋê">
              <a:extLst>
                <a:ext uri="{FF2B5EF4-FFF2-40B4-BE49-F238E27FC236}">
                  <a16:creationId xmlns:a16="http://schemas.microsoft.com/office/drawing/2014/main" id="{F5FB17B1-756C-49D6-BB6B-300D66B0476F}"/>
                </a:ext>
              </a:extLst>
            </p:cNvPr>
            <p:cNvSpPr/>
            <p:nvPr/>
          </p:nvSpPr>
          <p:spPr bwMode="auto">
            <a:xfrm>
              <a:off x="5976605" y="1528212"/>
              <a:ext cx="171451" cy="185406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3" name="íṧlidé">
              <a:extLst>
                <a:ext uri="{FF2B5EF4-FFF2-40B4-BE49-F238E27FC236}">
                  <a16:creationId xmlns:a16="http://schemas.microsoft.com/office/drawing/2014/main" id="{A24F5072-FD73-4CA9-A8B2-4DBF510A8B67}"/>
                </a:ext>
              </a:extLst>
            </p:cNvPr>
            <p:cNvSpPr/>
            <p:nvPr/>
          </p:nvSpPr>
          <p:spPr bwMode="auto">
            <a:xfrm>
              <a:off x="6183276" y="1523117"/>
              <a:ext cx="179647" cy="183413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4" name="iSḷíḋé">
              <a:extLst>
                <a:ext uri="{FF2B5EF4-FFF2-40B4-BE49-F238E27FC236}">
                  <a16:creationId xmlns:a16="http://schemas.microsoft.com/office/drawing/2014/main" id="{866796FA-57F5-49BE-8EF4-DCD58694C601}"/>
                </a:ext>
              </a:extLst>
            </p:cNvPr>
            <p:cNvSpPr/>
            <p:nvPr/>
          </p:nvSpPr>
          <p:spPr bwMode="auto">
            <a:xfrm>
              <a:off x="6402353" y="1566091"/>
              <a:ext cx="96358" cy="131800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5" name="iṣlîḍé">
              <a:extLst>
                <a:ext uri="{FF2B5EF4-FFF2-40B4-BE49-F238E27FC236}">
                  <a16:creationId xmlns:a16="http://schemas.microsoft.com/office/drawing/2014/main" id="{2448D9C4-2AFD-4E55-A8C0-56E613F6EDAF}"/>
                </a:ext>
              </a:extLst>
            </p:cNvPr>
            <p:cNvSpPr/>
            <p:nvPr/>
          </p:nvSpPr>
          <p:spPr bwMode="auto">
            <a:xfrm>
              <a:off x="6538140" y="1523117"/>
              <a:ext cx="172337" cy="187622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6" name="íṧļidé">
              <a:extLst>
                <a:ext uri="{FF2B5EF4-FFF2-40B4-BE49-F238E27FC236}">
                  <a16:creationId xmlns:a16="http://schemas.microsoft.com/office/drawing/2014/main" id="{4339C919-DB60-475C-9047-6058D65887C1}"/>
                </a:ext>
              </a:extLst>
            </p:cNvPr>
            <p:cNvSpPr/>
            <p:nvPr/>
          </p:nvSpPr>
          <p:spPr bwMode="auto">
            <a:xfrm>
              <a:off x="6737723" y="1470840"/>
              <a:ext cx="204014" cy="256512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</p:grp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064849DE-6070-49FB-B423-454C0B397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6125" y="1502171"/>
            <a:ext cx="8159750" cy="152390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5400" b="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感谢各位老师的</a:t>
            </a:r>
            <a:br>
              <a:rPr lang="zh-CN" altLang="en-US" dirty="0"/>
            </a:br>
            <a:r>
              <a:rPr lang="zh-CN" altLang="en-US" dirty="0"/>
              <a:t>悉心指导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EBBE4813-DFD8-4241-A80D-10D63E0935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53214" y="3245845"/>
            <a:ext cx="6485572" cy="37271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 for your kind guidance.</a:t>
            </a:r>
          </a:p>
        </p:txBody>
      </p:sp>
    </p:spTree>
    <p:extLst>
      <p:ext uri="{BB962C8B-B14F-4D97-AF65-F5344CB8AC3E}">
        <p14:creationId xmlns:p14="http://schemas.microsoft.com/office/powerpoint/2010/main" val="2586693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83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5137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46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B342489A-BABF-4B3C-8A18-C3DD4A5D6B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41838" cy="6858000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410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579CD59A-71E0-49FD-9A2B-47BA89C0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3" b="28437"/>
          <a:stretch/>
        </p:blipFill>
        <p:spPr>
          <a:xfrm>
            <a:off x="0" y="0"/>
            <a:ext cx="12223172" cy="6875534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20C9E0F-7911-404F-8A5C-92F7B6895E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9970" y="3037864"/>
            <a:ext cx="3174932" cy="791964"/>
          </a:xfrm>
        </p:spPr>
        <p:txBody>
          <a:bodyPr lIns="0" anchor="ctr" anchorCtr="0"/>
          <a:lstStyle>
            <a:lvl1pPr marL="0" indent="0">
              <a:buFontTx/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just"/>
            <a:r>
              <a:rPr lang="zh-CN" altLang="en-US" sz="5400" dirty="0"/>
              <a:t>选题背景</a:t>
            </a: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0B28EB82-11E3-4C4E-8713-89AF1E8A2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9970" y="2045187"/>
            <a:ext cx="3194583" cy="484188"/>
          </a:xfrm>
        </p:spPr>
        <p:txBody>
          <a:bodyPr lIns="0"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 sz="3200" dirty="0">
                <a:solidFill>
                  <a:schemeClr val="tx2"/>
                </a:solidFill>
              </a:rPr>
              <a:t>PART 01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B5D1D888-FDA7-4E9B-9820-7EA45F65E2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9970" y="3920402"/>
            <a:ext cx="2838421" cy="387161"/>
          </a:xfrm>
        </p:spPr>
        <p:txBody>
          <a:bodyPr lIns="0">
            <a:noAutofit/>
          </a:bodyPr>
          <a:lstStyle>
            <a:lvl1pPr marL="0" indent="0" algn="dist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TOPIC BACKGROUND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89D030E-AA3C-47B8-A538-91244B25228E}"/>
              </a:ext>
            </a:extLst>
          </p:cNvPr>
          <p:cNvGrpSpPr/>
          <p:nvPr userDrawn="1"/>
        </p:nvGrpSpPr>
        <p:grpSpPr>
          <a:xfrm>
            <a:off x="465235" y="376865"/>
            <a:ext cx="1701219" cy="418438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17" name="íŝlîḍe">
              <a:extLst>
                <a:ext uri="{FF2B5EF4-FFF2-40B4-BE49-F238E27FC236}">
                  <a16:creationId xmlns:a16="http://schemas.microsoft.com/office/drawing/2014/main" id="{C7146DB6-B60E-43D7-B9B5-3970DA0E3EF5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8" name="íṡļídê">
              <a:extLst>
                <a:ext uri="{FF2B5EF4-FFF2-40B4-BE49-F238E27FC236}">
                  <a16:creationId xmlns:a16="http://schemas.microsoft.com/office/drawing/2014/main" id="{805A5065-CB41-4717-AA69-3C8586C5F359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19" name="í$ļîḍe">
              <a:extLst>
                <a:ext uri="{FF2B5EF4-FFF2-40B4-BE49-F238E27FC236}">
                  <a16:creationId xmlns:a16="http://schemas.microsoft.com/office/drawing/2014/main" id="{B8F8B10F-622F-4BCA-A7E0-754724B4C80B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20" name="ï$lïḋê">
              <a:extLst>
                <a:ext uri="{FF2B5EF4-FFF2-40B4-BE49-F238E27FC236}">
                  <a16:creationId xmlns:a16="http://schemas.microsoft.com/office/drawing/2014/main" id="{965A5BAE-A59B-4066-9D35-9BBCD1CE41D9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21" name="íṧlidé">
              <a:extLst>
                <a:ext uri="{FF2B5EF4-FFF2-40B4-BE49-F238E27FC236}">
                  <a16:creationId xmlns:a16="http://schemas.microsoft.com/office/drawing/2014/main" id="{B8F27408-B059-45DB-8D20-671E30A65F81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22" name="iSḷíḋé">
              <a:extLst>
                <a:ext uri="{FF2B5EF4-FFF2-40B4-BE49-F238E27FC236}">
                  <a16:creationId xmlns:a16="http://schemas.microsoft.com/office/drawing/2014/main" id="{DF4BBA32-342C-4E04-BB73-EB82D79127D3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23" name="iṣlîḍé">
              <a:extLst>
                <a:ext uri="{FF2B5EF4-FFF2-40B4-BE49-F238E27FC236}">
                  <a16:creationId xmlns:a16="http://schemas.microsoft.com/office/drawing/2014/main" id="{ABF97292-7C58-4686-8FC9-380095C67055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24" name="íṧļidé">
              <a:extLst>
                <a:ext uri="{FF2B5EF4-FFF2-40B4-BE49-F238E27FC236}">
                  <a16:creationId xmlns:a16="http://schemas.microsoft.com/office/drawing/2014/main" id="{E8F7C846-8247-47BF-B585-1C0666AFA6A8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5F88ADA-DCD7-4262-B9AC-C5F46D5F528E}"/>
              </a:ext>
            </a:extLst>
          </p:cNvPr>
          <p:cNvCxnSpPr/>
          <p:nvPr userDrawn="1"/>
        </p:nvCxnSpPr>
        <p:spPr>
          <a:xfrm>
            <a:off x="1395114" y="2695551"/>
            <a:ext cx="7257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D9A1957-E143-4034-83EC-38A63C5524B6}"/>
              </a:ext>
            </a:extLst>
          </p:cNvPr>
          <p:cNvSpPr txBox="1"/>
          <p:nvPr userDrawn="1"/>
        </p:nvSpPr>
        <p:spPr>
          <a:xfrm>
            <a:off x="387556" y="6314302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010C2FC-347F-4B7F-B90F-3BBF75B00067}"/>
              </a:ext>
            </a:extLst>
          </p:cNvPr>
          <p:cNvCxnSpPr>
            <a:cxnSpLocks/>
          </p:cNvCxnSpPr>
          <p:nvPr userDrawn="1"/>
        </p:nvCxnSpPr>
        <p:spPr>
          <a:xfrm flipH="1">
            <a:off x="445458" y="6233022"/>
            <a:ext cx="1962076" cy="0"/>
          </a:xfrm>
          <a:prstGeom prst="line">
            <a:avLst/>
          </a:prstGeom>
          <a:ln>
            <a:gradFill>
              <a:gsLst>
                <a:gs pos="100000">
                  <a:schemeClr val="bg1">
                    <a:lumMod val="85000"/>
                  </a:schemeClr>
                </a:gs>
                <a:gs pos="27000">
                  <a:schemeClr val="bg1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63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íŝlîḍe">
            <a:extLst>
              <a:ext uri="{FF2B5EF4-FFF2-40B4-BE49-F238E27FC236}">
                <a16:creationId xmlns:a16="http://schemas.microsoft.com/office/drawing/2014/main" id="{52424C1A-7E10-4896-9931-03F46B4CEEDD}"/>
              </a:ext>
            </a:extLst>
          </p:cNvPr>
          <p:cNvSpPr/>
          <p:nvPr userDrawn="1"/>
        </p:nvSpPr>
        <p:spPr bwMode="auto">
          <a:xfrm>
            <a:off x="6378697" y="-109959"/>
            <a:ext cx="7077600" cy="7077918"/>
          </a:xfrm>
          <a:custGeom>
            <a:avLst/>
            <a:gdLst>
              <a:gd name="T0" fmla="*/ 546 w 4879"/>
              <a:gd name="T1" fmla="*/ 2803 h 4873"/>
              <a:gd name="T2" fmla="*/ 4256 w 4879"/>
              <a:gd name="T3" fmla="*/ 1823 h 4873"/>
              <a:gd name="T4" fmla="*/ 4034 w 4879"/>
              <a:gd name="T5" fmla="*/ 1806 h 4873"/>
              <a:gd name="T6" fmla="*/ 4077 w 4879"/>
              <a:gd name="T7" fmla="*/ 1985 h 4873"/>
              <a:gd name="T8" fmla="*/ 4520 w 4879"/>
              <a:gd name="T9" fmla="*/ 1977 h 4873"/>
              <a:gd name="T10" fmla="*/ 4299 w 4879"/>
              <a:gd name="T11" fmla="*/ 1951 h 4873"/>
              <a:gd name="T12" fmla="*/ 4427 w 4879"/>
              <a:gd name="T13" fmla="*/ 2079 h 4873"/>
              <a:gd name="T14" fmla="*/ 3957 w 4879"/>
              <a:gd name="T15" fmla="*/ 1125 h 4873"/>
              <a:gd name="T16" fmla="*/ 3548 w 4879"/>
              <a:gd name="T17" fmla="*/ 1040 h 4873"/>
              <a:gd name="T18" fmla="*/ 2951 w 4879"/>
              <a:gd name="T19" fmla="*/ 537 h 4873"/>
              <a:gd name="T20" fmla="*/ 1902 w 4879"/>
              <a:gd name="T21" fmla="*/ 588 h 4873"/>
              <a:gd name="T22" fmla="*/ 1843 w 4879"/>
              <a:gd name="T23" fmla="*/ 793 h 4873"/>
              <a:gd name="T24" fmla="*/ 2047 w 4879"/>
              <a:gd name="T25" fmla="*/ 733 h 4873"/>
              <a:gd name="T26" fmla="*/ 1979 w 4879"/>
              <a:gd name="T27" fmla="*/ 460 h 4873"/>
              <a:gd name="T28" fmla="*/ 1101 w 4879"/>
              <a:gd name="T29" fmla="*/ 1082 h 4873"/>
              <a:gd name="T30" fmla="*/ 1135 w 4879"/>
              <a:gd name="T31" fmla="*/ 1065 h 4873"/>
              <a:gd name="T32" fmla="*/ 1194 w 4879"/>
              <a:gd name="T33" fmla="*/ 980 h 4873"/>
              <a:gd name="T34" fmla="*/ 1058 w 4879"/>
              <a:gd name="T35" fmla="*/ 1040 h 4873"/>
              <a:gd name="T36" fmla="*/ 879 w 4879"/>
              <a:gd name="T37" fmla="*/ 1951 h 4873"/>
              <a:gd name="T38" fmla="*/ 614 w 4879"/>
              <a:gd name="T39" fmla="*/ 1892 h 4873"/>
              <a:gd name="T40" fmla="*/ 427 w 4879"/>
              <a:gd name="T41" fmla="*/ 1653 h 4873"/>
              <a:gd name="T42" fmla="*/ 589 w 4879"/>
              <a:gd name="T43" fmla="*/ 2070 h 4873"/>
              <a:gd name="T44" fmla="*/ 1638 w 4879"/>
              <a:gd name="T45" fmla="*/ 3433 h 4873"/>
              <a:gd name="T46" fmla="*/ 2457 w 4879"/>
              <a:gd name="T47" fmla="*/ 2675 h 4873"/>
              <a:gd name="T48" fmla="*/ 2857 w 4879"/>
              <a:gd name="T49" fmla="*/ 3391 h 4873"/>
              <a:gd name="T50" fmla="*/ 3156 w 4879"/>
              <a:gd name="T51" fmla="*/ 3348 h 4873"/>
              <a:gd name="T52" fmla="*/ 3343 w 4879"/>
              <a:gd name="T53" fmla="*/ 3476 h 4873"/>
              <a:gd name="T54" fmla="*/ 162 w 4879"/>
              <a:gd name="T55" fmla="*/ 2437 h 4873"/>
              <a:gd name="T56" fmla="*/ 4273 w 4879"/>
              <a:gd name="T57" fmla="*/ 2633 h 4873"/>
              <a:gd name="T58" fmla="*/ 4299 w 4879"/>
              <a:gd name="T59" fmla="*/ 2863 h 4873"/>
              <a:gd name="T60" fmla="*/ 4307 w 4879"/>
              <a:gd name="T61" fmla="*/ 3169 h 4873"/>
              <a:gd name="T62" fmla="*/ 4196 w 4879"/>
              <a:gd name="T63" fmla="*/ 3297 h 4873"/>
              <a:gd name="T64" fmla="*/ 4247 w 4879"/>
              <a:gd name="T65" fmla="*/ 3357 h 4873"/>
              <a:gd name="T66" fmla="*/ 4102 w 4879"/>
              <a:gd name="T67" fmla="*/ 3553 h 4873"/>
              <a:gd name="T68" fmla="*/ 4009 w 4879"/>
              <a:gd name="T69" fmla="*/ 3442 h 4873"/>
              <a:gd name="T70" fmla="*/ 4026 w 4879"/>
              <a:gd name="T71" fmla="*/ 3587 h 4873"/>
              <a:gd name="T72" fmla="*/ 3855 w 4879"/>
              <a:gd name="T73" fmla="*/ 3817 h 4873"/>
              <a:gd name="T74" fmla="*/ 3710 w 4879"/>
              <a:gd name="T75" fmla="*/ 3979 h 4873"/>
              <a:gd name="T76" fmla="*/ 3386 w 4879"/>
              <a:gd name="T77" fmla="*/ 4234 h 4873"/>
              <a:gd name="T78" fmla="*/ 3386 w 4879"/>
              <a:gd name="T79" fmla="*/ 4004 h 4873"/>
              <a:gd name="T80" fmla="*/ 3565 w 4879"/>
              <a:gd name="T81" fmla="*/ 4115 h 4873"/>
              <a:gd name="T82" fmla="*/ 3122 w 4879"/>
              <a:gd name="T83" fmla="*/ 4354 h 4873"/>
              <a:gd name="T84" fmla="*/ 2909 w 4879"/>
              <a:gd name="T85" fmla="*/ 4234 h 4873"/>
              <a:gd name="T86" fmla="*/ 2806 w 4879"/>
              <a:gd name="T87" fmla="*/ 4439 h 4873"/>
              <a:gd name="T88" fmla="*/ 2482 w 4879"/>
              <a:gd name="T89" fmla="*/ 4277 h 4873"/>
              <a:gd name="T90" fmla="*/ 2474 w 4879"/>
              <a:gd name="T91" fmla="*/ 4464 h 4873"/>
              <a:gd name="T92" fmla="*/ 2201 w 4879"/>
              <a:gd name="T93" fmla="*/ 4354 h 4873"/>
              <a:gd name="T94" fmla="*/ 2005 w 4879"/>
              <a:gd name="T95" fmla="*/ 4302 h 4873"/>
              <a:gd name="T96" fmla="*/ 1945 w 4879"/>
              <a:gd name="T97" fmla="*/ 4209 h 4873"/>
              <a:gd name="T98" fmla="*/ 1740 w 4879"/>
              <a:gd name="T99" fmla="*/ 4200 h 4873"/>
              <a:gd name="T100" fmla="*/ 1749 w 4879"/>
              <a:gd name="T101" fmla="*/ 4124 h 4873"/>
              <a:gd name="T102" fmla="*/ 1322 w 4879"/>
              <a:gd name="T103" fmla="*/ 4115 h 4873"/>
              <a:gd name="T104" fmla="*/ 1348 w 4879"/>
              <a:gd name="T105" fmla="*/ 4030 h 4873"/>
              <a:gd name="T106" fmla="*/ 1177 w 4879"/>
              <a:gd name="T107" fmla="*/ 3757 h 4873"/>
              <a:gd name="T108" fmla="*/ 973 w 4879"/>
              <a:gd name="T109" fmla="*/ 3519 h 4873"/>
              <a:gd name="T110" fmla="*/ 819 w 4879"/>
              <a:gd name="T111" fmla="*/ 3646 h 4873"/>
              <a:gd name="T112" fmla="*/ 700 w 4879"/>
              <a:gd name="T113" fmla="*/ 3468 h 4873"/>
              <a:gd name="T114" fmla="*/ 742 w 4879"/>
              <a:gd name="T115" fmla="*/ 3391 h 4873"/>
              <a:gd name="T116" fmla="*/ 700 w 4879"/>
              <a:gd name="T117" fmla="*/ 3135 h 4873"/>
              <a:gd name="T118" fmla="*/ 597 w 4879"/>
              <a:gd name="T119" fmla="*/ 2973 h 4873"/>
              <a:gd name="T120" fmla="*/ 657 w 4879"/>
              <a:gd name="T121" fmla="*/ 2880 h 4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879" h="4873">
                <a:moveTo>
                  <a:pt x="546" y="2735"/>
                </a:moveTo>
                <a:cubicBezTo>
                  <a:pt x="563" y="2803"/>
                  <a:pt x="563" y="2803"/>
                  <a:pt x="563" y="2803"/>
                </a:cubicBezTo>
                <a:cubicBezTo>
                  <a:pt x="614" y="2786"/>
                  <a:pt x="614" y="2786"/>
                  <a:pt x="614" y="2786"/>
                </a:cubicBezTo>
                <a:cubicBezTo>
                  <a:pt x="632" y="2786"/>
                  <a:pt x="640" y="2778"/>
                  <a:pt x="632" y="2760"/>
                </a:cubicBezTo>
                <a:cubicBezTo>
                  <a:pt x="640" y="2760"/>
                  <a:pt x="640" y="2760"/>
                  <a:pt x="640" y="2760"/>
                </a:cubicBezTo>
                <a:cubicBezTo>
                  <a:pt x="666" y="2863"/>
                  <a:pt x="666" y="2863"/>
                  <a:pt x="666" y="2863"/>
                </a:cubicBezTo>
                <a:cubicBezTo>
                  <a:pt x="649" y="2863"/>
                  <a:pt x="649" y="2863"/>
                  <a:pt x="649" y="2863"/>
                </a:cubicBezTo>
                <a:cubicBezTo>
                  <a:pt x="649" y="2846"/>
                  <a:pt x="640" y="2837"/>
                  <a:pt x="623" y="2837"/>
                </a:cubicBezTo>
                <a:cubicBezTo>
                  <a:pt x="487" y="2863"/>
                  <a:pt x="487" y="2863"/>
                  <a:pt x="487" y="2863"/>
                </a:cubicBezTo>
                <a:cubicBezTo>
                  <a:pt x="478" y="2863"/>
                  <a:pt x="469" y="2871"/>
                  <a:pt x="478" y="2897"/>
                </a:cubicBezTo>
                <a:cubicBezTo>
                  <a:pt x="461" y="2897"/>
                  <a:pt x="461" y="2897"/>
                  <a:pt x="461" y="2897"/>
                </a:cubicBezTo>
                <a:cubicBezTo>
                  <a:pt x="444" y="2795"/>
                  <a:pt x="444" y="2795"/>
                  <a:pt x="444" y="2795"/>
                </a:cubicBezTo>
                <a:cubicBezTo>
                  <a:pt x="461" y="2795"/>
                  <a:pt x="461" y="2795"/>
                  <a:pt x="461" y="2795"/>
                </a:cubicBezTo>
                <a:cubicBezTo>
                  <a:pt x="461" y="2812"/>
                  <a:pt x="469" y="2820"/>
                  <a:pt x="478" y="2812"/>
                </a:cubicBezTo>
                <a:cubicBezTo>
                  <a:pt x="546" y="2803"/>
                  <a:pt x="546" y="2803"/>
                  <a:pt x="546" y="2803"/>
                </a:cubicBezTo>
                <a:cubicBezTo>
                  <a:pt x="538" y="2735"/>
                  <a:pt x="538" y="2735"/>
                  <a:pt x="538" y="2735"/>
                </a:cubicBezTo>
                <a:cubicBezTo>
                  <a:pt x="469" y="2752"/>
                  <a:pt x="469" y="2752"/>
                  <a:pt x="469" y="2752"/>
                </a:cubicBezTo>
                <a:cubicBezTo>
                  <a:pt x="452" y="2752"/>
                  <a:pt x="452" y="2760"/>
                  <a:pt x="452" y="2778"/>
                </a:cubicBezTo>
                <a:cubicBezTo>
                  <a:pt x="444" y="2778"/>
                  <a:pt x="444" y="2778"/>
                  <a:pt x="444" y="2778"/>
                </a:cubicBezTo>
                <a:cubicBezTo>
                  <a:pt x="427" y="2684"/>
                  <a:pt x="427" y="2684"/>
                  <a:pt x="427" y="2684"/>
                </a:cubicBezTo>
                <a:cubicBezTo>
                  <a:pt x="435" y="2675"/>
                  <a:pt x="435" y="2675"/>
                  <a:pt x="435" y="2675"/>
                </a:cubicBezTo>
                <a:cubicBezTo>
                  <a:pt x="435" y="2701"/>
                  <a:pt x="444" y="2709"/>
                  <a:pt x="461" y="2701"/>
                </a:cubicBezTo>
                <a:cubicBezTo>
                  <a:pt x="597" y="2675"/>
                  <a:pt x="597" y="2675"/>
                  <a:pt x="597" y="2675"/>
                </a:cubicBezTo>
                <a:cubicBezTo>
                  <a:pt x="614" y="2675"/>
                  <a:pt x="614" y="2667"/>
                  <a:pt x="614" y="2650"/>
                </a:cubicBezTo>
                <a:cubicBezTo>
                  <a:pt x="623" y="2641"/>
                  <a:pt x="623" y="2641"/>
                  <a:pt x="623" y="2641"/>
                </a:cubicBezTo>
                <a:cubicBezTo>
                  <a:pt x="640" y="2743"/>
                  <a:pt x="640" y="2743"/>
                  <a:pt x="640" y="2743"/>
                </a:cubicBezTo>
                <a:cubicBezTo>
                  <a:pt x="632" y="2743"/>
                  <a:pt x="632" y="2743"/>
                  <a:pt x="632" y="2743"/>
                </a:cubicBezTo>
                <a:cubicBezTo>
                  <a:pt x="632" y="2726"/>
                  <a:pt x="623" y="2726"/>
                  <a:pt x="606" y="2726"/>
                </a:cubicBezTo>
                <a:lnTo>
                  <a:pt x="546" y="2735"/>
                </a:lnTo>
                <a:close/>
                <a:moveTo>
                  <a:pt x="4256" y="1823"/>
                </a:moveTo>
                <a:cubicBezTo>
                  <a:pt x="4247" y="1832"/>
                  <a:pt x="4230" y="1849"/>
                  <a:pt x="4222" y="1849"/>
                </a:cubicBezTo>
                <a:cubicBezTo>
                  <a:pt x="4205" y="1849"/>
                  <a:pt x="4188" y="1875"/>
                  <a:pt x="4205" y="1875"/>
                </a:cubicBezTo>
                <a:cubicBezTo>
                  <a:pt x="4222" y="1883"/>
                  <a:pt x="4230" y="1883"/>
                  <a:pt x="4256" y="1858"/>
                </a:cubicBezTo>
                <a:cubicBezTo>
                  <a:pt x="4273" y="1840"/>
                  <a:pt x="4290" y="1798"/>
                  <a:pt x="4256" y="1823"/>
                </a:cubicBezTo>
                <a:close/>
                <a:moveTo>
                  <a:pt x="4137" y="2011"/>
                </a:moveTo>
                <a:cubicBezTo>
                  <a:pt x="4145" y="2028"/>
                  <a:pt x="4162" y="2028"/>
                  <a:pt x="4171" y="2019"/>
                </a:cubicBezTo>
                <a:cubicBezTo>
                  <a:pt x="4188" y="2019"/>
                  <a:pt x="4188" y="2011"/>
                  <a:pt x="4188" y="2011"/>
                </a:cubicBezTo>
                <a:cubicBezTo>
                  <a:pt x="4188" y="2002"/>
                  <a:pt x="4205" y="1994"/>
                  <a:pt x="4230" y="2011"/>
                </a:cubicBezTo>
                <a:cubicBezTo>
                  <a:pt x="4247" y="2019"/>
                  <a:pt x="4247" y="2019"/>
                  <a:pt x="4247" y="2019"/>
                </a:cubicBezTo>
                <a:cubicBezTo>
                  <a:pt x="4256" y="2019"/>
                  <a:pt x="4247" y="2002"/>
                  <a:pt x="4213" y="1977"/>
                </a:cubicBezTo>
                <a:cubicBezTo>
                  <a:pt x="4188" y="1951"/>
                  <a:pt x="4171" y="1943"/>
                  <a:pt x="4128" y="1909"/>
                </a:cubicBezTo>
                <a:cubicBezTo>
                  <a:pt x="4077" y="1883"/>
                  <a:pt x="4051" y="1866"/>
                  <a:pt x="4017" y="1840"/>
                </a:cubicBezTo>
                <a:cubicBezTo>
                  <a:pt x="3992" y="1806"/>
                  <a:pt x="3992" y="1789"/>
                  <a:pt x="4017" y="1781"/>
                </a:cubicBezTo>
                <a:cubicBezTo>
                  <a:pt x="4043" y="1772"/>
                  <a:pt x="4060" y="1781"/>
                  <a:pt x="4051" y="1781"/>
                </a:cubicBezTo>
                <a:cubicBezTo>
                  <a:pt x="4043" y="1789"/>
                  <a:pt x="4026" y="1789"/>
                  <a:pt x="4034" y="1806"/>
                </a:cubicBezTo>
                <a:cubicBezTo>
                  <a:pt x="4043" y="1815"/>
                  <a:pt x="4068" y="1840"/>
                  <a:pt x="4137" y="1900"/>
                </a:cubicBezTo>
                <a:cubicBezTo>
                  <a:pt x="4213" y="1951"/>
                  <a:pt x="4264" y="1985"/>
                  <a:pt x="4299" y="2028"/>
                </a:cubicBezTo>
                <a:cubicBezTo>
                  <a:pt x="4324" y="2062"/>
                  <a:pt x="4307" y="2088"/>
                  <a:pt x="4299" y="2088"/>
                </a:cubicBezTo>
                <a:cubicBezTo>
                  <a:pt x="4290" y="2088"/>
                  <a:pt x="4247" y="2053"/>
                  <a:pt x="4222" y="2036"/>
                </a:cubicBezTo>
                <a:cubicBezTo>
                  <a:pt x="4196" y="2019"/>
                  <a:pt x="4205" y="2028"/>
                  <a:pt x="4196" y="2036"/>
                </a:cubicBezTo>
                <a:cubicBezTo>
                  <a:pt x="4188" y="2036"/>
                  <a:pt x="4179" y="2045"/>
                  <a:pt x="4171" y="2045"/>
                </a:cubicBezTo>
                <a:cubicBezTo>
                  <a:pt x="4162" y="2045"/>
                  <a:pt x="4154" y="2045"/>
                  <a:pt x="4162" y="2062"/>
                </a:cubicBezTo>
                <a:cubicBezTo>
                  <a:pt x="4162" y="2070"/>
                  <a:pt x="4162" y="2096"/>
                  <a:pt x="4145" y="2088"/>
                </a:cubicBezTo>
                <a:cubicBezTo>
                  <a:pt x="4128" y="2070"/>
                  <a:pt x="4137" y="2045"/>
                  <a:pt x="4111" y="2062"/>
                </a:cubicBezTo>
                <a:cubicBezTo>
                  <a:pt x="4085" y="2070"/>
                  <a:pt x="4068" y="2079"/>
                  <a:pt x="4051" y="2053"/>
                </a:cubicBezTo>
                <a:cubicBezTo>
                  <a:pt x="4034" y="2028"/>
                  <a:pt x="4034" y="2019"/>
                  <a:pt x="4043" y="2002"/>
                </a:cubicBezTo>
                <a:cubicBezTo>
                  <a:pt x="4043" y="1985"/>
                  <a:pt x="4043" y="1968"/>
                  <a:pt x="4034" y="1960"/>
                </a:cubicBezTo>
                <a:cubicBezTo>
                  <a:pt x="4026" y="1960"/>
                  <a:pt x="4017" y="1943"/>
                  <a:pt x="4043" y="1943"/>
                </a:cubicBezTo>
                <a:cubicBezTo>
                  <a:pt x="4060" y="1943"/>
                  <a:pt x="4068" y="1951"/>
                  <a:pt x="4137" y="2011"/>
                </a:cubicBezTo>
                <a:close/>
                <a:moveTo>
                  <a:pt x="4077" y="1985"/>
                </a:moveTo>
                <a:cubicBezTo>
                  <a:pt x="4085" y="1994"/>
                  <a:pt x="4120" y="2019"/>
                  <a:pt x="4111" y="2028"/>
                </a:cubicBezTo>
                <a:cubicBezTo>
                  <a:pt x="4102" y="2036"/>
                  <a:pt x="4085" y="2053"/>
                  <a:pt x="4068" y="2036"/>
                </a:cubicBezTo>
                <a:cubicBezTo>
                  <a:pt x="4060" y="2019"/>
                  <a:pt x="4043" y="1960"/>
                  <a:pt x="4077" y="1985"/>
                </a:cubicBezTo>
                <a:close/>
                <a:moveTo>
                  <a:pt x="4256" y="1875"/>
                </a:moveTo>
                <a:cubicBezTo>
                  <a:pt x="4264" y="1883"/>
                  <a:pt x="4273" y="1892"/>
                  <a:pt x="4290" y="1883"/>
                </a:cubicBezTo>
                <a:cubicBezTo>
                  <a:pt x="4299" y="1875"/>
                  <a:pt x="4324" y="1849"/>
                  <a:pt x="4324" y="1840"/>
                </a:cubicBezTo>
                <a:cubicBezTo>
                  <a:pt x="4333" y="1823"/>
                  <a:pt x="4341" y="1815"/>
                  <a:pt x="4341" y="1832"/>
                </a:cubicBezTo>
                <a:cubicBezTo>
                  <a:pt x="4341" y="1840"/>
                  <a:pt x="4341" y="1858"/>
                  <a:pt x="4324" y="1875"/>
                </a:cubicBezTo>
                <a:cubicBezTo>
                  <a:pt x="4316" y="1883"/>
                  <a:pt x="4307" y="1883"/>
                  <a:pt x="4316" y="1892"/>
                </a:cubicBezTo>
                <a:cubicBezTo>
                  <a:pt x="4324" y="1900"/>
                  <a:pt x="4341" y="1917"/>
                  <a:pt x="4341" y="1900"/>
                </a:cubicBezTo>
                <a:cubicBezTo>
                  <a:pt x="4341" y="1892"/>
                  <a:pt x="4324" y="1875"/>
                  <a:pt x="4333" y="1866"/>
                </a:cubicBezTo>
                <a:cubicBezTo>
                  <a:pt x="4341" y="1858"/>
                  <a:pt x="4358" y="1892"/>
                  <a:pt x="4375" y="1917"/>
                </a:cubicBezTo>
                <a:cubicBezTo>
                  <a:pt x="4384" y="1934"/>
                  <a:pt x="4392" y="1934"/>
                  <a:pt x="4409" y="1943"/>
                </a:cubicBezTo>
                <a:cubicBezTo>
                  <a:pt x="4427" y="1951"/>
                  <a:pt x="4478" y="1968"/>
                  <a:pt x="4495" y="1977"/>
                </a:cubicBezTo>
                <a:cubicBezTo>
                  <a:pt x="4512" y="1985"/>
                  <a:pt x="4520" y="1994"/>
                  <a:pt x="4520" y="1977"/>
                </a:cubicBezTo>
                <a:cubicBezTo>
                  <a:pt x="4529" y="1968"/>
                  <a:pt x="4546" y="1917"/>
                  <a:pt x="4554" y="1909"/>
                </a:cubicBezTo>
                <a:cubicBezTo>
                  <a:pt x="4554" y="1909"/>
                  <a:pt x="4563" y="1917"/>
                  <a:pt x="4554" y="1943"/>
                </a:cubicBezTo>
                <a:cubicBezTo>
                  <a:pt x="4546" y="1968"/>
                  <a:pt x="4537" y="2002"/>
                  <a:pt x="4529" y="2011"/>
                </a:cubicBezTo>
                <a:cubicBezTo>
                  <a:pt x="4520" y="2011"/>
                  <a:pt x="4512" y="2011"/>
                  <a:pt x="4495" y="1994"/>
                </a:cubicBezTo>
                <a:cubicBezTo>
                  <a:pt x="4478" y="1985"/>
                  <a:pt x="4444" y="1960"/>
                  <a:pt x="4418" y="1960"/>
                </a:cubicBezTo>
                <a:cubicBezTo>
                  <a:pt x="4401" y="1951"/>
                  <a:pt x="4401" y="1951"/>
                  <a:pt x="4409" y="1960"/>
                </a:cubicBezTo>
                <a:cubicBezTo>
                  <a:pt x="4409" y="1968"/>
                  <a:pt x="4409" y="1985"/>
                  <a:pt x="4401" y="1985"/>
                </a:cubicBezTo>
                <a:cubicBezTo>
                  <a:pt x="4392" y="1994"/>
                  <a:pt x="4401" y="1994"/>
                  <a:pt x="4409" y="2002"/>
                </a:cubicBezTo>
                <a:cubicBezTo>
                  <a:pt x="4418" y="2002"/>
                  <a:pt x="4469" y="2062"/>
                  <a:pt x="4469" y="2079"/>
                </a:cubicBezTo>
                <a:cubicBezTo>
                  <a:pt x="4469" y="2105"/>
                  <a:pt x="4461" y="2113"/>
                  <a:pt x="4409" y="2096"/>
                </a:cubicBezTo>
                <a:cubicBezTo>
                  <a:pt x="4358" y="2079"/>
                  <a:pt x="4341" y="2053"/>
                  <a:pt x="4341" y="2045"/>
                </a:cubicBezTo>
                <a:cubicBezTo>
                  <a:pt x="4333" y="2036"/>
                  <a:pt x="4307" y="2028"/>
                  <a:pt x="4290" y="2011"/>
                </a:cubicBezTo>
                <a:cubicBezTo>
                  <a:pt x="4282" y="2002"/>
                  <a:pt x="4256" y="1968"/>
                  <a:pt x="4273" y="1968"/>
                </a:cubicBezTo>
                <a:cubicBezTo>
                  <a:pt x="4282" y="1977"/>
                  <a:pt x="4299" y="2002"/>
                  <a:pt x="4299" y="1985"/>
                </a:cubicBezTo>
                <a:cubicBezTo>
                  <a:pt x="4307" y="1960"/>
                  <a:pt x="4299" y="1960"/>
                  <a:pt x="4299" y="1951"/>
                </a:cubicBezTo>
                <a:cubicBezTo>
                  <a:pt x="4290" y="1943"/>
                  <a:pt x="4290" y="1943"/>
                  <a:pt x="4299" y="1934"/>
                </a:cubicBezTo>
                <a:cubicBezTo>
                  <a:pt x="4307" y="1926"/>
                  <a:pt x="4307" y="1926"/>
                  <a:pt x="4324" y="1934"/>
                </a:cubicBezTo>
                <a:cubicBezTo>
                  <a:pt x="4341" y="1951"/>
                  <a:pt x="4350" y="1960"/>
                  <a:pt x="4358" y="1968"/>
                </a:cubicBezTo>
                <a:cubicBezTo>
                  <a:pt x="4375" y="1968"/>
                  <a:pt x="4384" y="1960"/>
                  <a:pt x="4375" y="1951"/>
                </a:cubicBezTo>
                <a:cubicBezTo>
                  <a:pt x="4367" y="1943"/>
                  <a:pt x="4333" y="1917"/>
                  <a:pt x="4324" y="1917"/>
                </a:cubicBezTo>
                <a:cubicBezTo>
                  <a:pt x="4307" y="1917"/>
                  <a:pt x="4307" y="1926"/>
                  <a:pt x="4299" y="1917"/>
                </a:cubicBezTo>
                <a:cubicBezTo>
                  <a:pt x="4299" y="1909"/>
                  <a:pt x="4282" y="1917"/>
                  <a:pt x="4273" y="1917"/>
                </a:cubicBezTo>
                <a:cubicBezTo>
                  <a:pt x="4264" y="1917"/>
                  <a:pt x="4256" y="1917"/>
                  <a:pt x="4247" y="1909"/>
                </a:cubicBezTo>
                <a:cubicBezTo>
                  <a:pt x="4247" y="1900"/>
                  <a:pt x="4256" y="1900"/>
                  <a:pt x="4256" y="1892"/>
                </a:cubicBezTo>
                <a:cubicBezTo>
                  <a:pt x="4247" y="1883"/>
                  <a:pt x="4247" y="1875"/>
                  <a:pt x="4256" y="1875"/>
                </a:cubicBezTo>
                <a:close/>
                <a:moveTo>
                  <a:pt x="4358" y="2011"/>
                </a:moveTo>
                <a:cubicBezTo>
                  <a:pt x="4367" y="2002"/>
                  <a:pt x="4384" y="1994"/>
                  <a:pt x="4384" y="2011"/>
                </a:cubicBezTo>
                <a:cubicBezTo>
                  <a:pt x="4384" y="2019"/>
                  <a:pt x="4367" y="2028"/>
                  <a:pt x="4358" y="2036"/>
                </a:cubicBezTo>
                <a:cubicBezTo>
                  <a:pt x="4350" y="2036"/>
                  <a:pt x="4358" y="2045"/>
                  <a:pt x="4375" y="2062"/>
                </a:cubicBezTo>
                <a:cubicBezTo>
                  <a:pt x="4392" y="2070"/>
                  <a:pt x="4409" y="2079"/>
                  <a:pt x="4427" y="2079"/>
                </a:cubicBezTo>
                <a:cubicBezTo>
                  <a:pt x="4444" y="2079"/>
                  <a:pt x="4444" y="2079"/>
                  <a:pt x="4444" y="2062"/>
                </a:cubicBezTo>
                <a:cubicBezTo>
                  <a:pt x="4435" y="2053"/>
                  <a:pt x="4384" y="1994"/>
                  <a:pt x="4367" y="1985"/>
                </a:cubicBezTo>
                <a:cubicBezTo>
                  <a:pt x="4350" y="1977"/>
                  <a:pt x="4341" y="1977"/>
                  <a:pt x="4333" y="1985"/>
                </a:cubicBezTo>
                <a:cubicBezTo>
                  <a:pt x="4333" y="2002"/>
                  <a:pt x="4333" y="2019"/>
                  <a:pt x="4358" y="2011"/>
                </a:cubicBezTo>
                <a:close/>
                <a:moveTo>
                  <a:pt x="3812" y="1185"/>
                </a:moveTo>
                <a:cubicBezTo>
                  <a:pt x="3804" y="1202"/>
                  <a:pt x="3812" y="1219"/>
                  <a:pt x="3804" y="1236"/>
                </a:cubicBezTo>
                <a:cubicBezTo>
                  <a:pt x="3795" y="1244"/>
                  <a:pt x="3778" y="1253"/>
                  <a:pt x="3761" y="1244"/>
                </a:cubicBezTo>
                <a:cubicBezTo>
                  <a:pt x="3736" y="1244"/>
                  <a:pt x="3710" y="1236"/>
                  <a:pt x="3719" y="1253"/>
                </a:cubicBezTo>
                <a:cubicBezTo>
                  <a:pt x="3719" y="1261"/>
                  <a:pt x="3744" y="1270"/>
                  <a:pt x="3753" y="1278"/>
                </a:cubicBezTo>
                <a:cubicBezTo>
                  <a:pt x="3770" y="1287"/>
                  <a:pt x="3787" y="1304"/>
                  <a:pt x="3795" y="1312"/>
                </a:cubicBezTo>
                <a:cubicBezTo>
                  <a:pt x="3804" y="1312"/>
                  <a:pt x="3821" y="1304"/>
                  <a:pt x="3830" y="1287"/>
                </a:cubicBezTo>
                <a:cubicBezTo>
                  <a:pt x="3830" y="1270"/>
                  <a:pt x="3830" y="1142"/>
                  <a:pt x="3812" y="1185"/>
                </a:cubicBezTo>
                <a:close/>
                <a:moveTo>
                  <a:pt x="3855" y="1099"/>
                </a:moveTo>
                <a:cubicBezTo>
                  <a:pt x="3864" y="1108"/>
                  <a:pt x="3881" y="1108"/>
                  <a:pt x="3889" y="1116"/>
                </a:cubicBezTo>
                <a:cubicBezTo>
                  <a:pt x="3906" y="1116"/>
                  <a:pt x="3923" y="1116"/>
                  <a:pt x="3957" y="1125"/>
                </a:cubicBezTo>
                <a:cubicBezTo>
                  <a:pt x="3983" y="1142"/>
                  <a:pt x="3983" y="1133"/>
                  <a:pt x="3983" y="1125"/>
                </a:cubicBezTo>
                <a:cubicBezTo>
                  <a:pt x="3992" y="1116"/>
                  <a:pt x="3992" y="1108"/>
                  <a:pt x="3957" y="1091"/>
                </a:cubicBezTo>
                <a:cubicBezTo>
                  <a:pt x="3932" y="1074"/>
                  <a:pt x="3898" y="1091"/>
                  <a:pt x="3915" y="1082"/>
                </a:cubicBezTo>
                <a:cubicBezTo>
                  <a:pt x="3932" y="1065"/>
                  <a:pt x="3940" y="1074"/>
                  <a:pt x="3957" y="1040"/>
                </a:cubicBezTo>
                <a:cubicBezTo>
                  <a:pt x="3966" y="1006"/>
                  <a:pt x="3957" y="972"/>
                  <a:pt x="3949" y="946"/>
                </a:cubicBezTo>
                <a:cubicBezTo>
                  <a:pt x="3949" y="929"/>
                  <a:pt x="3940" y="937"/>
                  <a:pt x="3940" y="963"/>
                </a:cubicBezTo>
                <a:cubicBezTo>
                  <a:pt x="3932" y="997"/>
                  <a:pt x="3932" y="1023"/>
                  <a:pt x="3915" y="1031"/>
                </a:cubicBezTo>
                <a:cubicBezTo>
                  <a:pt x="3906" y="1040"/>
                  <a:pt x="3872" y="1057"/>
                  <a:pt x="3838" y="1048"/>
                </a:cubicBezTo>
                <a:cubicBezTo>
                  <a:pt x="3804" y="1040"/>
                  <a:pt x="3795" y="1031"/>
                  <a:pt x="3761" y="1006"/>
                </a:cubicBezTo>
                <a:cubicBezTo>
                  <a:pt x="3736" y="980"/>
                  <a:pt x="3719" y="955"/>
                  <a:pt x="3719" y="972"/>
                </a:cubicBezTo>
                <a:cubicBezTo>
                  <a:pt x="3727" y="989"/>
                  <a:pt x="3744" y="1014"/>
                  <a:pt x="3761" y="1031"/>
                </a:cubicBezTo>
                <a:cubicBezTo>
                  <a:pt x="3778" y="1057"/>
                  <a:pt x="3778" y="1057"/>
                  <a:pt x="3770" y="1057"/>
                </a:cubicBezTo>
                <a:cubicBezTo>
                  <a:pt x="3753" y="1057"/>
                  <a:pt x="3744" y="1065"/>
                  <a:pt x="3702" y="1065"/>
                </a:cubicBezTo>
                <a:cubicBezTo>
                  <a:pt x="3659" y="1065"/>
                  <a:pt x="3659" y="1057"/>
                  <a:pt x="3633" y="1057"/>
                </a:cubicBezTo>
                <a:cubicBezTo>
                  <a:pt x="3608" y="1065"/>
                  <a:pt x="3582" y="1057"/>
                  <a:pt x="3548" y="1040"/>
                </a:cubicBezTo>
                <a:cubicBezTo>
                  <a:pt x="3514" y="1031"/>
                  <a:pt x="3505" y="1040"/>
                  <a:pt x="3514" y="1048"/>
                </a:cubicBezTo>
                <a:cubicBezTo>
                  <a:pt x="3531" y="1057"/>
                  <a:pt x="3565" y="1082"/>
                  <a:pt x="3616" y="1091"/>
                </a:cubicBezTo>
                <a:cubicBezTo>
                  <a:pt x="3659" y="1091"/>
                  <a:pt x="3736" y="1091"/>
                  <a:pt x="3753" y="1091"/>
                </a:cubicBezTo>
                <a:cubicBezTo>
                  <a:pt x="3770" y="1082"/>
                  <a:pt x="3804" y="1074"/>
                  <a:pt x="3855" y="1099"/>
                </a:cubicBezTo>
                <a:close/>
                <a:moveTo>
                  <a:pt x="2883" y="597"/>
                </a:moveTo>
                <a:cubicBezTo>
                  <a:pt x="2874" y="614"/>
                  <a:pt x="2866" y="622"/>
                  <a:pt x="2874" y="622"/>
                </a:cubicBezTo>
                <a:cubicBezTo>
                  <a:pt x="2874" y="631"/>
                  <a:pt x="2891" y="622"/>
                  <a:pt x="2909" y="614"/>
                </a:cubicBezTo>
                <a:cubicBezTo>
                  <a:pt x="2926" y="605"/>
                  <a:pt x="2968" y="580"/>
                  <a:pt x="2985" y="571"/>
                </a:cubicBezTo>
                <a:cubicBezTo>
                  <a:pt x="3002" y="571"/>
                  <a:pt x="3019" y="554"/>
                  <a:pt x="3028" y="546"/>
                </a:cubicBezTo>
                <a:cubicBezTo>
                  <a:pt x="3036" y="537"/>
                  <a:pt x="3054" y="537"/>
                  <a:pt x="3054" y="520"/>
                </a:cubicBezTo>
                <a:cubicBezTo>
                  <a:pt x="3054" y="503"/>
                  <a:pt x="3028" y="486"/>
                  <a:pt x="2994" y="495"/>
                </a:cubicBezTo>
                <a:cubicBezTo>
                  <a:pt x="2960" y="495"/>
                  <a:pt x="2934" y="503"/>
                  <a:pt x="2909" y="503"/>
                </a:cubicBezTo>
                <a:cubicBezTo>
                  <a:pt x="2874" y="503"/>
                  <a:pt x="2874" y="503"/>
                  <a:pt x="2883" y="520"/>
                </a:cubicBezTo>
                <a:cubicBezTo>
                  <a:pt x="2900" y="529"/>
                  <a:pt x="2917" y="537"/>
                  <a:pt x="2926" y="537"/>
                </a:cubicBezTo>
                <a:cubicBezTo>
                  <a:pt x="2943" y="529"/>
                  <a:pt x="2943" y="537"/>
                  <a:pt x="2951" y="537"/>
                </a:cubicBezTo>
                <a:cubicBezTo>
                  <a:pt x="2960" y="529"/>
                  <a:pt x="2977" y="529"/>
                  <a:pt x="2968" y="537"/>
                </a:cubicBezTo>
                <a:cubicBezTo>
                  <a:pt x="2968" y="546"/>
                  <a:pt x="2968" y="537"/>
                  <a:pt x="2943" y="554"/>
                </a:cubicBezTo>
                <a:cubicBezTo>
                  <a:pt x="2917" y="571"/>
                  <a:pt x="2926" y="571"/>
                  <a:pt x="2909" y="580"/>
                </a:cubicBezTo>
                <a:cubicBezTo>
                  <a:pt x="2900" y="588"/>
                  <a:pt x="2891" y="597"/>
                  <a:pt x="2883" y="597"/>
                </a:cubicBezTo>
                <a:close/>
                <a:moveTo>
                  <a:pt x="2764" y="665"/>
                </a:moveTo>
                <a:cubicBezTo>
                  <a:pt x="2772" y="665"/>
                  <a:pt x="2789" y="648"/>
                  <a:pt x="2849" y="639"/>
                </a:cubicBezTo>
                <a:cubicBezTo>
                  <a:pt x="2909" y="631"/>
                  <a:pt x="2926" y="631"/>
                  <a:pt x="2951" y="639"/>
                </a:cubicBezTo>
                <a:cubicBezTo>
                  <a:pt x="2977" y="648"/>
                  <a:pt x="2994" y="665"/>
                  <a:pt x="2977" y="682"/>
                </a:cubicBezTo>
                <a:cubicBezTo>
                  <a:pt x="2968" y="690"/>
                  <a:pt x="2960" y="682"/>
                  <a:pt x="2934" y="690"/>
                </a:cubicBezTo>
                <a:cubicBezTo>
                  <a:pt x="2909" y="699"/>
                  <a:pt x="2874" y="707"/>
                  <a:pt x="2840" y="716"/>
                </a:cubicBezTo>
                <a:cubicBezTo>
                  <a:pt x="2806" y="716"/>
                  <a:pt x="2815" y="716"/>
                  <a:pt x="2806" y="716"/>
                </a:cubicBezTo>
                <a:cubicBezTo>
                  <a:pt x="2798" y="725"/>
                  <a:pt x="2798" y="725"/>
                  <a:pt x="2781" y="716"/>
                </a:cubicBezTo>
                <a:cubicBezTo>
                  <a:pt x="2772" y="707"/>
                  <a:pt x="2755" y="682"/>
                  <a:pt x="2755" y="682"/>
                </a:cubicBezTo>
                <a:cubicBezTo>
                  <a:pt x="2764" y="673"/>
                  <a:pt x="2755" y="656"/>
                  <a:pt x="2764" y="665"/>
                </a:cubicBezTo>
                <a:close/>
                <a:moveTo>
                  <a:pt x="1902" y="588"/>
                </a:moveTo>
                <a:cubicBezTo>
                  <a:pt x="1902" y="605"/>
                  <a:pt x="1902" y="648"/>
                  <a:pt x="1894" y="673"/>
                </a:cubicBezTo>
                <a:cubicBezTo>
                  <a:pt x="1885" y="690"/>
                  <a:pt x="1885" y="707"/>
                  <a:pt x="1877" y="690"/>
                </a:cubicBezTo>
                <a:cubicBezTo>
                  <a:pt x="1877" y="673"/>
                  <a:pt x="1860" y="588"/>
                  <a:pt x="1860" y="580"/>
                </a:cubicBezTo>
                <a:cubicBezTo>
                  <a:pt x="1851" y="571"/>
                  <a:pt x="1851" y="571"/>
                  <a:pt x="1851" y="546"/>
                </a:cubicBezTo>
                <a:cubicBezTo>
                  <a:pt x="1851" y="520"/>
                  <a:pt x="1851" y="486"/>
                  <a:pt x="1834" y="477"/>
                </a:cubicBezTo>
                <a:cubicBezTo>
                  <a:pt x="1817" y="477"/>
                  <a:pt x="1800" y="495"/>
                  <a:pt x="1783" y="512"/>
                </a:cubicBezTo>
                <a:cubicBezTo>
                  <a:pt x="1766" y="520"/>
                  <a:pt x="1740" y="537"/>
                  <a:pt x="1740" y="554"/>
                </a:cubicBezTo>
                <a:cubicBezTo>
                  <a:pt x="1749" y="563"/>
                  <a:pt x="1791" y="537"/>
                  <a:pt x="1800" y="520"/>
                </a:cubicBezTo>
                <a:cubicBezTo>
                  <a:pt x="1808" y="512"/>
                  <a:pt x="1825" y="495"/>
                  <a:pt x="1825" y="503"/>
                </a:cubicBezTo>
                <a:cubicBezTo>
                  <a:pt x="1834" y="512"/>
                  <a:pt x="1834" y="520"/>
                  <a:pt x="1834" y="537"/>
                </a:cubicBezTo>
                <a:cubicBezTo>
                  <a:pt x="1834" y="563"/>
                  <a:pt x="1843" y="563"/>
                  <a:pt x="1825" y="571"/>
                </a:cubicBezTo>
                <a:cubicBezTo>
                  <a:pt x="1817" y="580"/>
                  <a:pt x="1808" y="597"/>
                  <a:pt x="1825" y="614"/>
                </a:cubicBezTo>
                <a:cubicBezTo>
                  <a:pt x="1843" y="639"/>
                  <a:pt x="1843" y="639"/>
                  <a:pt x="1843" y="656"/>
                </a:cubicBezTo>
                <a:cubicBezTo>
                  <a:pt x="1843" y="673"/>
                  <a:pt x="1843" y="716"/>
                  <a:pt x="1851" y="733"/>
                </a:cubicBezTo>
                <a:cubicBezTo>
                  <a:pt x="1851" y="742"/>
                  <a:pt x="1843" y="767"/>
                  <a:pt x="1843" y="793"/>
                </a:cubicBezTo>
                <a:cubicBezTo>
                  <a:pt x="1843" y="818"/>
                  <a:pt x="1843" y="835"/>
                  <a:pt x="1851" y="844"/>
                </a:cubicBezTo>
                <a:cubicBezTo>
                  <a:pt x="1860" y="852"/>
                  <a:pt x="1868" y="852"/>
                  <a:pt x="1868" y="835"/>
                </a:cubicBezTo>
                <a:cubicBezTo>
                  <a:pt x="1877" y="810"/>
                  <a:pt x="1885" y="810"/>
                  <a:pt x="1885" y="784"/>
                </a:cubicBezTo>
                <a:cubicBezTo>
                  <a:pt x="1885" y="767"/>
                  <a:pt x="1894" y="750"/>
                  <a:pt x="1902" y="742"/>
                </a:cubicBezTo>
                <a:cubicBezTo>
                  <a:pt x="1902" y="725"/>
                  <a:pt x="1894" y="707"/>
                  <a:pt x="1902" y="682"/>
                </a:cubicBezTo>
                <a:cubicBezTo>
                  <a:pt x="1911" y="656"/>
                  <a:pt x="1919" y="656"/>
                  <a:pt x="1919" y="622"/>
                </a:cubicBezTo>
                <a:cubicBezTo>
                  <a:pt x="1919" y="597"/>
                  <a:pt x="1902" y="563"/>
                  <a:pt x="1902" y="588"/>
                </a:cubicBezTo>
                <a:close/>
                <a:moveTo>
                  <a:pt x="1902" y="537"/>
                </a:moveTo>
                <a:cubicBezTo>
                  <a:pt x="1919" y="520"/>
                  <a:pt x="1945" y="495"/>
                  <a:pt x="1953" y="486"/>
                </a:cubicBezTo>
                <a:cubicBezTo>
                  <a:pt x="1962" y="469"/>
                  <a:pt x="1962" y="469"/>
                  <a:pt x="1970" y="495"/>
                </a:cubicBezTo>
                <a:cubicBezTo>
                  <a:pt x="1979" y="529"/>
                  <a:pt x="1996" y="580"/>
                  <a:pt x="1996" y="597"/>
                </a:cubicBezTo>
                <a:cubicBezTo>
                  <a:pt x="1996" y="605"/>
                  <a:pt x="1987" y="614"/>
                  <a:pt x="1996" y="622"/>
                </a:cubicBezTo>
                <a:cubicBezTo>
                  <a:pt x="2005" y="639"/>
                  <a:pt x="2005" y="639"/>
                  <a:pt x="2013" y="639"/>
                </a:cubicBezTo>
                <a:cubicBezTo>
                  <a:pt x="2022" y="639"/>
                  <a:pt x="2030" y="656"/>
                  <a:pt x="2030" y="673"/>
                </a:cubicBezTo>
                <a:cubicBezTo>
                  <a:pt x="2030" y="682"/>
                  <a:pt x="2030" y="716"/>
                  <a:pt x="2047" y="733"/>
                </a:cubicBezTo>
                <a:cubicBezTo>
                  <a:pt x="2056" y="750"/>
                  <a:pt x="2073" y="750"/>
                  <a:pt x="2081" y="733"/>
                </a:cubicBezTo>
                <a:cubicBezTo>
                  <a:pt x="2090" y="716"/>
                  <a:pt x="2098" y="716"/>
                  <a:pt x="2107" y="699"/>
                </a:cubicBezTo>
                <a:cubicBezTo>
                  <a:pt x="2115" y="673"/>
                  <a:pt x="2124" y="673"/>
                  <a:pt x="2124" y="665"/>
                </a:cubicBezTo>
                <a:cubicBezTo>
                  <a:pt x="2124" y="656"/>
                  <a:pt x="2115" y="656"/>
                  <a:pt x="2098" y="673"/>
                </a:cubicBezTo>
                <a:cubicBezTo>
                  <a:pt x="2090" y="690"/>
                  <a:pt x="2073" y="716"/>
                  <a:pt x="2056" y="690"/>
                </a:cubicBezTo>
                <a:cubicBezTo>
                  <a:pt x="2047" y="665"/>
                  <a:pt x="2056" y="648"/>
                  <a:pt x="2039" y="622"/>
                </a:cubicBezTo>
                <a:cubicBezTo>
                  <a:pt x="2013" y="597"/>
                  <a:pt x="2022" y="597"/>
                  <a:pt x="2013" y="563"/>
                </a:cubicBezTo>
                <a:cubicBezTo>
                  <a:pt x="2013" y="520"/>
                  <a:pt x="1987" y="486"/>
                  <a:pt x="1996" y="477"/>
                </a:cubicBezTo>
                <a:cubicBezTo>
                  <a:pt x="2005" y="460"/>
                  <a:pt x="2030" y="418"/>
                  <a:pt x="2030" y="392"/>
                </a:cubicBezTo>
                <a:cubicBezTo>
                  <a:pt x="2022" y="375"/>
                  <a:pt x="2013" y="367"/>
                  <a:pt x="1987" y="392"/>
                </a:cubicBezTo>
                <a:cubicBezTo>
                  <a:pt x="1962" y="418"/>
                  <a:pt x="1953" y="435"/>
                  <a:pt x="1936" y="469"/>
                </a:cubicBezTo>
                <a:cubicBezTo>
                  <a:pt x="1911" y="503"/>
                  <a:pt x="1902" y="520"/>
                  <a:pt x="1894" y="529"/>
                </a:cubicBezTo>
                <a:cubicBezTo>
                  <a:pt x="1885" y="529"/>
                  <a:pt x="1894" y="546"/>
                  <a:pt x="1902" y="537"/>
                </a:cubicBezTo>
                <a:close/>
                <a:moveTo>
                  <a:pt x="1970" y="443"/>
                </a:moveTo>
                <a:cubicBezTo>
                  <a:pt x="1970" y="452"/>
                  <a:pt x="1962" y="469"/>
                  <a:pt x="1979" y="460"/>
                </a:cubicBezTo>
                <a:cubicBezTo>
                  <a:pt x="1987" y="452"/>
                  <a:pt x="1996" y="443"/>
                  <a:pt x="1996" y="435"/>
                </a:cubicBezTo>
                <a:cubicBezTo>
                  <a:pt x="2005" y="418"/>
                  <a:pt x="2005" y="409"/>
                  <a:pt x="1996" y="409"/>
                </a:cubicBezTo>
                <a:cubicBezTo>
                  <a:pt x="1996" y="409"/>
                  <a:pt x="1979" y="426"/>
                  <a:pt x="1970" y="443"/>
                </a:cubicBezTo>
                <a:close/>
                <a:moveTo>
                  <a:pt x="1092" y="1270"/>
                </a:moveTo>
                <a:cubicBezTo>
                  <a:pt x="1101" y="1278"/>
                  <a:pt x="1126" y="1295"/>
                  <a:pt x="1135" y="1304"/>
                </a:cubicBezTo>
                <a:cubicBezTo>
                  <a:pt x="1135" y="1321"/>
                  <a:pt x="1152" y="1321"/>
                  <a:pt x="1160" y="1312"/>
                </a:cubicBezTo>
                <a:cubicBezTo>
                  <a:pt x="1169" y="1304"/>
                  <a:pt x="1169" y="1304"/>
                  <a:pt x="1160" y="1287"/>
                </a:cubicBezTo>
                <a:cubicBezTo>
                  <a:pt x="1143" y="1278"/>
                  <a:pt x="1118" y="1270"/>
                  <a:pt x="1109" y="1261"/>
                </a:cubicBezTo>
                <a:cubicBezTo>
                  <a:pt x="1092" y="1253"/>
                  <a:pt x="1084" y="1261"/>
                  <a:pt x="1092" y="1270"/>
                </a:cubicBezTo>
                <a:close/>
                <a:moveTo>
                  <a:pt x="1101" y="1210"/>
                </a:moveTo>
                <a:cubicBezTo>
                  <a:pt x="1109" y="1202"/>
                  <a:pt x="1101" y="1176"/>
                  <a:pt x="1101" y="1167"/>
                </a:cubicBezTo>
                <a:cubicBezTo>
                  <a:pt x="1101" y="1150"/>
                  <a:pt x="1101" y="1150"/>
                  <a:pt x="1109" y="1142"/>
                </a:cubicBezTo>
                <a:cubicBezTo>
                  <a:pt x="1126" y="1133"/>
                  <a:pt x="1126" y="1125"/>
                  <a:pt x="1118" y="1116"/>
                </a:cubicBezTo>
                <a:cubicBezTo>
                  <a:pt x="1109" y="1108"/>
                  <a:pt x="1109" y="1108"/>
                  <a:pt x="1109" y="1099"/>
                </a:cubicBezTo>
                <a:cubicBezTo>
                  <a:pt x="1109" y="1091"/>
                  <a:pt x="1109" y="1091"/>
                  <a:pt x="1101" y="1082"/>
                </a:cubicBezTo>
                <a:cubicBezTo>
                  <a:pt x="1092" y="1082"/>
                  <a:pt x="1092" y="1074"/>
                  <a:pt x="1092" y="1057"/>
                </a:cubicBezTo>
                <a:cubicBezTo>
                  <a:pt x="1092" y="1040"/>
                  <a:pt x="1092" y="1023"/>
                  <a:pt x="1101" y="1031"/>
                </a:cubicBezTo>
                <a:cubicBezTo>
                  <a:pt x="1109" y="1040"/>
                  <a:pt x="1109" y="1040"/>
                  <a:pt x="1118" y="1074"/>
                </a:cubicBezTo>
                <a:cubicBezTo>
                  <a:pt x="1126" y="1108"/>
                  <a:pt x="1126" y="1116"/>
                  <a:pt x="1143" y="1099"/>
                </a:cubicBezTo>
                <a:cubicBezTo>
                  <a:pt x="1152" y="1082"/>
                  <a:pt x="1152" y="1065"/>
                  <a:pt x="1160" y="1074"/>
                </a:cubicBezTo>
                <a:cubicBezTo>
                  <a:pt x="1169" y="1091"/>
                  <a:pt x="1169" y="1125"/>
                  <a:pt x="1160" y="1133"/>
                </a:cubicBezTo>
                <a:cubicBezTo>
                  <a:pt x="1160" y="1142"/>
                  <a:pt x="1160" y="1142"/>
                  <a:pt x="1160" y="1142"/>
                </a:cubicBezTo>
                <a:cubicBezTo>
                  <a:pt x="1169" y="1142"/>
                  <a:pt x="1194" y="1125"/>
                  <a:pt x="1194" y="1125"/>
                </a:cubicBezTo>
                <a:cubicBezTo>
                  <a:pt x="1194" y="1125"/>
                  <a:pt x="1186" y="1099"/>
                  <a:pt x="1194" y="1108"/>
                </a:cubicBezTo>
                <a:cubicBezTo>
                  <a:pt x="1203" y="1116"/>
                  <a:pt x="1203" y="1116"/>
                  <a:pt x="1211" y="1108"/>
                </a:cubicBezTo>
                <a:cubicBezTo>
                  <a:pt x="1211" y="1099"/>
                  <a:pt x="1203" y="1091"/>
                  <a:pt x="1194" y="1082"/>
                </a:cubicBezTo>
                <a:cubicBezTo>
                  <a:pt x="1186" y="1065"/>
                  <a:pt x="1186" y="1065"/>
                  <a:pt x="1186" y="1048"/>
                </a:cubicBezTo>
                <a:cubicBezTo>
                  <a:pt x="1186" y="1031"/>
                  <a:pt x="1160" y="997"/>
                  <a:pt x="1160" y="1023"/>
                </a:cubicBezTo>
                <a:cubicBezTo>
                  <a:pt x="1160" y="1048"/>
                  <a:pt x="1160" y="1040"/>
                  <a:pt x="1152" y="1048"/>
                </a:cubicBezTo>
                <a:cubicBezTo>
                  <a:pt x="1143" y="1048"/>
                  <a:pt x="1135" y="1057"/>
                  <a:pt x="1135" y="1065"/>
                </a:cubicBezTo>
                <a:cubicBezTo>
                  <a:pt x="1135" y="1065"/>
                  <a:pt x="1126" y="1065"/>
                  <a:pt x="1126" y="1048"/>
                </a:cubicBezTo>
                <a:cubicBezTo>
                  <a:pt x="1126" y="1040"/>
                  <a:pt x="1118" y="997"/>
                  <a:pt x="1109" y="1006"/>
                </a:cubicBezTo>
                <a:cubicBezTo>
                  <a:pt x="1101" y="1006"/>
                  <a:pt x="1101" y="1006"/>
                  <a:pt x="1101" y="1014"/>
                </a:cubicBezTo>
                <a:cubicBezTo>
                  <a:pt x="1092" y="1023"/>
                  <a:pt x="1092" y="1014"/>
                  <a:pt x="1092" y="997"/>
                </a:cubicBezTo>
                <a:cubicBezTo>
                  <a:pt x="1092" y="980"/>
                  <a:pt x="1084" y="955"/>
                  <a:pt x="1092" y="912"/>
                </a:cubicBezTo>
                <a:cubicBezTo>
                  <a:pt x="1092" y="869"/>
                  <a:pt x="1101" y="869"/>
                  <a:pt x="1118" y="903"/>
                </a:cubicBezTo>
                <a:cubicBezTo>
                  <a:pt x="1135" y="929"/>
                  <a:pt x="1169" y="972"/>
                  <a:pt x="1186" y="997"/>
                </a:cubicBezTo>
                <a:cubicBezTo>
                  <a:pt x="1211" y="1023"/>
                  <a:pt x="1271" y="1082"/>
                  <a:pt x="1280" y="1091"/>
                </a:cubicBezTo>
                <a:cubicBezTo>
                  <a:pt x="1288" y="1099"/>
                  <a:pt x="1288" y="1091"/>
                  <a:pt x="1271" y="1108"/>
                </a:cubicBezTo>
                <a:cubicBezTo>
                  <a:pt x="1254" y="1125"/>
                  <a:pt x="1246" y="1133"/>
                  <a:pt x="1220" y="1133"/>
                </a:cubicBezTo>
                <a:cubicBezTo>
                  <a:pt x="1203" y="1142"/>
                  <a:pt x="1186" y="1159"/>
                  <a:pt x="1194" y="1159"/>
                </a:cubicBezTo>
                <a:cubicBezTo>
                  <a:pt x="1211" y="1159"/>
                  <a:pt x="1263" y="1142"/>
                  <a:pt x="1288" y="1133"/>
                </a:cubicBezTo>
                <a:cubicBezTo>
                  <a:pt x="1314" y="1133"/>
                  <a:pt x="1331" y="1125"/>
                  <a:pt x="1322" y="1099"/>
                </a:cubicBezTo>
                <a:cubicBezTo>
                  <a:pt x="1305" y="1082"/>
                  <a:pt x="1271" y="1048"/>
                  <a:pt x="1246" y="1031"/>
                </a:cubicBezTo>
                <a:cubicBezTo>
                  <a:pt x="1220" y="1014"/>
                  <a:pt x="1211" y="997"/>
                  <a:pt x="1194" y="980"/>
                </a:cubicBezTo>
                <a:cubicBezTo>
                  <a:pt x="1177" y="955"/>
                  <a:pt x="1152" y="920"/>
                  <a:pt x="1135" y="886"/>
                </a:cubicBezTo>
                <a:cubicBezTo>
                  <a:pt x="1118" y="852"/>
                  <a:pt x="1109" y="844"/>
                  <a:pt x="1092" y="861"/>
                </a:cubicBezTo>
                <a:cubicBezTo>
                  <a:pt x="1084" y="878"/>
                  <a:pt x="1075" y="895"/>
                  <a:pt x="1075" y="955"/>
                </a:cubicBezTo>
                <a:cubicBezTo>
                  <a:pt x="1075" y="1014"/>
                  <a:pt x="1084" y="1023"/>
                  <a:pt x="1084" y="1040"/>
                </a:cubicBezTo>
                <a:cubicBezTo>
                  <a:pt x="1075" y="1057"/>
                  <a:pt x="1075" y="1048"/>
                  <a:pt x="1066" y="1031"/>
                </a:cubicBezTo>
                <a:cubicBezTo>
                  <a:pt x="1058" y="1014"/>
                  <a:pt x="1058" y="997"/>
                  <a:pt x="1058" y="980"/>
                </a:cubicBezTo>
                <a:cubicBezTo>
                  <a:pt x="1066" y="963"/>
                  <a:pt x="1058" y="929"/>
                  <a:pt x="1049" y="937"/>
                </a:cubicBezTo>
                <a:cubicBezTo>
                  <a:pt x="1041" y="937"/>
                  <a:pt x="1041" y="946"/>
                  <a:pt x="1041" y="955"/>
                </a:cubicBezTo>
                <a:cubicBezTo>
                  <a:pt x="1041" y="955"/>
                  <a:pt x="1032" y="929"/>
                  <a:pt x="1007" y="929"/>
                </a:cubicBezTo>
                <a:cubicBezTo>
                  <a:pt x="981" y="937"/>
                  <a:pt x="973" y="946"/>
                  <a:pt x="990" y="946"/>
                </a:cubicBezTo>
                <a:cubicBezTo>
                  <a:pt x="998" y="946"/>
                  <a:pt x="1041" y="989"/>
                  <a:pt x="1041" y="1006"/>
                </a:cubicBezTo>
                <a:cubicBezTo>
                  <a:pt x="1041" y="1031"/>
                  <a:pt x="1032" y="1040"/>
                  <a:pt x="1032" y="1057"/>
                </a:cubicBezTo>
                <a:cubicBezTo>
                  <a:pt x="1032" y="1082"/>
                  <a:pt x="1024" y="1099"/>
                  <a:pt x="1015" y="1108"/>
                </a:cubicBezTo>
                <a:cubicBezTo>
                  <a:pt x="1015" y="1116"/>
                  <a:pt x="1032" y="1099"/>
                  <a:pt x="1041" y="1082"/>
                </a:cubicBezTo>
                <a:cubicBezTo>
                  <a:pt x="1049" y="1065"/>
                  <a:pt x="1049" y="1023"/>
                  <a:pt x="1058" y="1040"/>
                </a:cubicBezTo>
                <a:cubicBezTo>
                  <a:pt x="1066" y="1057"/>
                  <a:pt x="1075" y="1065"/>
                  <a:pt x="1084" y="1125"/>
                </a:cubicBezTo>
                <a:cubicBezTo>
                  <a:pt x="1092" y="1176"/>
                  <a:pt x="1092" y="1244"/>
                  <a:pt x="1101" y="1210"/>
                </a:cubicBezTo>
                <a:close/>
                <a:moveTo>
                  <a:pt x="325" y="2036"/>
                </a:moveTo>
                <a:cubicBezTo>
                  <a:pt x="325" y="2045"/>
                  <a:pt x="350" y="2036"/>
                  <a:pt x="367" y="2036"/>
                </a:cubicBezTo>
                <a:cubicBezTo>
                  <a:pt x="384" y="2045"/>
                  <a:pt x="384" y="2053"/>
                  <a:pt x="393" y="2036"/>
                </a:cubicBezTo>
                <a:cubicBezTo>
                  <a:pt x="393" y="2028"/>
                  <a:pt x="401" y="2011"/>
                  <a:pt x="393" y="2002"/>
                </a:cubicBezTo>
                <a:cubicBezTo>
                  <a:pt x="376" y="1994"/>
                  <a:pt x="359" y="2011"/>
                  <a:pt x="342" y="2019"/>
                </a:cubicBezTo>
                <a:cubicBezTo>
                  <a:pt x="325" y="2028"/>
                  <a:pt x="307" y="2045"/>
                  <a:pt x="325" y="2036"/>
                </a:cubicBezTo>
                <a:close/>
                <a:moveTo>
                  <a:pt x="495" y="1721"/>
                </a:moveTo>
                <a:cubicBezTo>
                  <a:pt x="504" y="1721"/>
                  <a:pt x="546" y="1747"/>
                  <a:pt x="572" y="1764"/>
                </a:cubicBezTo>
                <a:cubicBezTo>
                  <a:pt x="589" y="1781"/>
                  <a:pt x="623" y="1815"/>
                  <a:pt x="666" y="1832"/>
                </a:cubicBezTo>
                <a:cubicBezTo>
                  <a:pt x="708" y="1849"/>
                  <a:pt x="742" y="1883"/>
                  <a:pt x="777" y="1892"/>
                </a:cubicBezTo>
                <a:cubicBezTo>
                  <a:pt x="811" y="1892"/>
                  <a:pt x="845" y="1900"/>
                  <a:pt x="853" y="1909"/>
                </a:cubicBezTo>
                <a:cubicBezTo>
                  <a:pt x="870" y="1917"/>
                  <a:pt x="862" y="1943"/>
                  <a:pt x="870" y="1951"/>
                </a:cubicBezTo>
                <a:cubicBezTo>
                  <a:pt x="879" y="1968"/>
                  <a:pt x="879" y="1968"/>
                  <a:pt x="879" y="1951"/>
                </a:cubicBezTo>
                <a:cubicBezTo>
                  <a:pt x="879" y="1934"/>
                  <a:pt x="887" y="1909"/>
                  <a:pt x="887" y="1900"/>
                </a:cubicBezTo>
                <a:cubicBezTo>
                  <a:pt x="896" y="1892"/>
                  <a:pt x="896" y="1883"/>
                  <a:pt x="879" y="1883"/>
                </a:cubicBezTo>
                <a:cubicBezTo>
                  <a:pt x="862" y="1883"/>
                  <a:pt x="819" y="1883"/>
                  <a:pt x="785" y="1866"/>
                </a:cubicBezTo>
                <a:cubicBezTo>
                  <a:pt x="759" y="1849"/>
                  <a:pt x="751" y="1840"/>
                  <a:pt x="717" y="1832"/>
                </a:cubicBezTo>
                <a:cubicBezTo>
                  <a:pt x="674" y="1823"/>
                  <a:pt x="640" y="1798"/>
                  <a:pt x="606" y="1764"/>
                </a:cubicBezTo>
                <a:cubicBezTo>
                  <a:pt x="572" y="1738"/>
                  <a:pt x="546" y="1721"/>
                  <a:pt x="529" y="1713"/>
                </a:cubicBezTo>
                <a:cubicBezTo>
                  <a:pt x="504" y="1696"/>
                  <a:pt x="478" y="1704"/>
                  <a:pt x="495" y="1721"/>
                </a:cubicBezTo>
                <a:close/>
                <a:moveTo>
                  <a:pt x="487" y="1840"/>
                </a:moveTo>
                <a:cubicBezTo>
                  <a:pt x="487" y="1849"/>
                  <a:pt x="529" y="1909"/>
                  <a:pt x="546" y="1926"/>
                </a:cubicBezTo>
                <a:cubicBezTo>
                  <a:pt x="555" y="1943"/>
                  <a:pt x="563" y="1934"/>
                  <a:pt x="572" y="1926"/>
                </a:cubicBezTo>
                <a:cubicBezTo>
                  <a:pt x="572" y="1917"/>
                  <a:pt x="572" y="1917"/>
                  <a:pt x="563" y="1909"/>
                </a:cubicBezTo>
                <a:cubicBezTo>
                  <a:pt x="555" y="1900"/>
                  <a:pt x="555" y="1900"/>
                  <a:pt x="555" y="1883"/>
                </a:cubicBezTo>
                <a:cubicBezTo>
                  <a:pt x="555" y="1866"/>
                  <a:pt x="555" y="1849"/>
                  <a:pt x="555" y="1858"/>
                </a:cubicBezTo>
                <a:cubicBezTo>
                  <a:pt x="563" y="1866"/>
                  <a:pt x="580" y="1900"/>
                  <a:pt x="597" y="1900"/>
                </a:cubicBezTo>
                <a:cubicBezTo>
                  <a:pt x="614" y="1909"/>
                  <a:pt x="614" y="1900"/>
                  <a:pt x="614" y="1892"/>
                </a:cubicBezTo>
                <a:cubicBezTo>
                  <a:pt x="606" y="1875"/>
                  <a:pt x="589" y="1875"/>
                  <a:pt x="589" y="1840"/>
                </a:cubicBezTo>
                <a:cubicBezTo>
                  <a:pt x="580" y="1798"/>
                  <a:pt x="580" y="1789"/>
                  <a:pt x="563" y="1772"/>
                </a:cubicBezTo>
                <a:cubicBezTo>
                  <a:pt x="546" y="1764"/>
                  <a:pt x="546" y="1764"/>
                  <a:pt x="538" y="1764"/>
                </a:cubicBezTo>
                <a:cubicBezTo>
                  <a:pt x="538" y="1764"/>
                  <a:pt x="538" y="1772"/>
                  <a:pt x="546" y="1781"/>
                </a:cubicBezTo>
                <a:cubicBezTo>
                  <a:pt x="555" y="1789"/>
                  <a:pt x="563" y="1806"/>
                  <a:pt x="563" y="1815"/>
                </a:cubicBezTo>
                <a:cubicBezTo>
                  <a:pt x="563" y="1823"/>
                  <a:pt x="563" y="1823"/>
                  <a:pt x="555" y="1815"/>
                </a:cubicBezTo>
                <a:cubicBezTo>
                  <a:pt x="546" y="1806"/>
                  <a:pt x="538" y="1789"/>
                  <a:pt x="529" y="1798"/>
                </a:cubicBezTo>
                <a:cubicBezTo>
                  <a:pt x="529" y="1798"/>
                  <a:pt x="521" y="1823"/>
                  <a:pt x="529" y="1840"/>
                </a:cubicBezTo>
                <a:cubicBezTo>
                  <a:pt x="538" y="1858"/>
                  <a:pt x="538" y="1875"/>
                  <a:pt x="538" y="1883"/>
                </a:cubicBezTo>
                <a:cubicBezTo>
                  <a:pt x="538" y="1892"/>
                  <a:pt x="529" y="1883"/>
                  <a:pt x="521" y="1866"/>
                </a:cubicBezTo>
                <a:cubicBezTo>
                  <a:pt x="512" y="1849"/>
                  <a:pt x="504" y="1815"/>
                  <a:pt x="495" y="1789"/>
                </a:cubicBezTo>
                <a:cubicBezTo>
                  <a:pt x="478" y="1764"/>
                  <a:pt x="461" y="1747"/>
                  <a:pt x="461" y="1738"/>
                </a:cubicBezTo>
                <a:cubicBezTo>
                  <a:pt x="452" y="1738"/>
                  <a:pt x="452" y="1696"/>
                  <a:pt x="452" y="1670"/>
                </a:cubicBezTo>
                <a:cubicBezTo>
                  <a:pt x="444" y="1653"/>
                  <a:pt x="461" y="1636"/>
                  <a:pt x="452" y="1619"/>
                </a:cubicBezTo>
                <a:cubicBezTo>
                  <a:pt x="444" y="1602"/>
                  <a:pt x="427" y="1610"/>
                  <a:pt x="427" y="1653"/>
                </a:cubicBezTo>
                <a:cubicBezTo>
                  <a:pt x="418" y="1687"/>
                  <a:pt x="427" y="1789"/>
                  <a:pt x="435" y="1823"/>
                </a:cubicBezTo>
                <a:cubicBezTo>
                  <a:pt x="452" y="1858"/>
                  <a:pt x="444" y="1892"/>
                  <a:pt x="461" y="1909"/>
                </a:cubicBezTo>
                <a:cubicBezTo>
                  <a:pt x="469" y="1926"/>
                  <a:pt x="469" y="1909"/>
                  <a:pt x="469" y="1892"/>
                </a:cubicBezTo>
                <a:cubicBezTo>
                  <a:pt x="469" y="1875"/>
                  <a:pt x="478" y="1875"/>
                  <a:pt x="478" y="1858"/>
                </a:cubicBezTo>
                <a:cubicBezTo>
                  <a:pt x="478" y="1832"/>
                  <a:pt x="478" y="1832"/>
                  <a:pt x="487" y="1840"/>
                </a:cubicBezTo>
                <a:close/>
                <a:moveTo>
                  <a:pt x="589" y="2070"/>
                </a:moveTo>
                <a:cubicBezTo>
                  <a:pt x="589" y="2070"/>
                  <a:pt x="614" y="2096"/>
                  <a:pt x="614" y="2105"/>
                </a:cubicBezTo>
                <a:cubicBezTo>
                  <a:pt x="614" y="2113"/>
                  <a:pt x="614" y="2122"/>
                  <a:pt x="580" y="2105"/>
                </a:cubicBezTo>
                <a:cubicBezTo>
                  <a:pt x="546" y="2088"/>
                  <a:pt x="546" y="2079"/>
                  <a:pt x="529" y="2088"/>
                </a:cubicBezTo>
                <a:cubicBezTo>
                  <a:pt x="504" y="2088"/>
                  <a:pt x="478" y="2105"/>
                  <a:pt x="487" y="2105"/>
                </a:cubicBezTo>
                <a:cubicBezTo>
                  <a:pt x="495" y="2113"/>
                  <a:pt x="504" y="2113"/>
                  <a:pt x="529" y="2113"/>
                </a:cubicBezTo>
                <a:cubicBezTo>
                  <a:pt x="555" y="2113"/>
                  <a:pt x="572" y="2122"/>
                  <a:pt x="589" y="2130"/>
                </a:cubicBezTo>
                <a:cubicBezTo>
                  <a:pt x="606" y="2139"/>
                  <a:pt x="640" y="2147"/>
                  <a:pt x="649" y="2130"/>
                </a:cubicBezTo>
                <a:cubicBezTo>
                  <a:pt x="657" y="2113"/>
                  <a:pt x="657" y="2113"/>
                  <a:pt x="640" y="2096"/>
                </a:cubicBezTo>
                <a:cubicBezTo>
                  <a:pt x="623" y="2088"/>
                  <a:pt x="580" y="2045"/>
                  <a:pt x="589" y="2070"/>
                </a:cubicBezTo>
                <a:close/>
                <a:moveTo>
                  <a:pt x="2439" y="895"/>
                </a:moveTo>
                <a:cubicBezTo>
                  <a:pt x="3292" y="895"/>
                  <a:pt x="3983" y="1585"/>
                  <a:pt x="3983" y="2437"/>
                </a:cubicBezTo>
                <a:cubicBezTo>
                  <a:pt x="3983" y="3289"/>
                  <a:pt x="3292" y="3979"/>
                  <a:pt x="2439" y="3979"/>
                </a:cubicBezTo>
                <a:cubicBezTo>
                  <a:pt x="1587" y="3979"/>
                  <a:pt x="896" y="3289"/>
                  <a:pt x="896" y="2437"/>
                </a:cubicBezTo>
                <a:cubicBezTo>
                  <a:pt x="896" y="1585"/>
                  <a:pt x="1587" y="895"/>
                  <a:pt x="2439" y="895"/>
                </a:cubicBezTo>
                <a:close/>
                <a:moveTo>
                  <a:pt x="2457" y="1772"/>
                </a:moveTo>
                <a:cubicBezTo>
                  <a:pt x="2141" y="1900"/>
                  <a:pt x="2141" y="1900"/>
                  <a:pt x="2141" y="1900"/>
                </a:cubicBezTo>
                <a:cubicBezTo>
                  <a:pt x="2141" y="2590"/>
                  <a:pt x="2141" y="2590"/>
                  <a:pt x="2141" y="2590"/>
                </a:cubicBezTo>
                <a:cubicBezTo>
                  <a:pt x="2081" y="2565"/>
                  <a:pt x="2022" y="2539"/>
                  <a:pt x="1953" y="2505"/>
                </a:cubicBezTo>
                <a:cubicBezTo>
                  <a:pt x="1953" y="1900"/>
                  <a:pt x="1953" y="1900"/>
                  <a:pt x="1953" y="1900"/>
                </a:cubicBezTo>
                <a:cubicBezTo>
                  <a:pt x="1638" y="1772"/>
                  <a:pt x="1638" y="1772"/>
                  <a:pt x="1638" y="1772"/>
                </a:cubicBezTo>
                <a:cubicBezTo>
                  <a:pt x="1638" y="2318"/>
                  <a:pt x="1638" y="2318"/>
                  <a:pt x="1638" y="2318"/>
                </a:cubicBezTo>
                <a:cubicBezTo>
                  <a:pt x="1536" y="2249"/>
                  <a:pt x="1416" y="2173"/>
                  <a:pt x="1280" y="2062"/>
                </a:cubicBezTo>
                <a:cubicBezTo>
                  <a:pt x="1280" y="2062"/>
                  <a:pt x="1425" y="2309"/>
                  <a:pt x="1638" y="2488"/>
                </a:cubicBezTo>
                <a:cubicBezTo>
                  <a:pt x="1638" y="3433"/>
                  <a:pt x="1638" y="3433"/>
                  <a:pt x="1638" y="3433"/>
                </a:cubicBezTo>
                <a:cubicBezTo>
                  <a:pt x="1953" y="3561"/>
                  <a:pt x="1953" y="3561"/>
                  <a:pt x="1953" y="3561"/>
                </a:cubicBezTo>
                <a:cubicBezTo>
                  <a:pt x="1953" y="2726"/>
                  <a:pt x="1953" y="2726"/>
                  <a:pt x="1953" y="2726"/>
                </a:cubicBezTo>
                <a:cubicBezTo>
                  <a:pt x="2022" y="2778"/>
                  <a:pt x="2090" y="2803"/>
                  <a:pt x="2141" y="2829"/>
                </a:cubicBezTo>
                <a:cubicBezTo>
                  <a:pt x="2141" y="3561"/>
                  <a:pt x="2141" y="3561"/>
                  <a:pt x="2141" y="3561"/>
                </a:cubicBezTo>
                <a:cubicBezTo>
                  <a:pt x="2457" y="3433"/>
                  <a:pt x="2457" y="3433"/>
                  <a:pt x="2457" y="3433"/>
                </a:cubicBezTo>
                <a:cubicBezTo>
                  <a:pt x="2457" y="2905"/>
                  <a:pt x="2457" y="2905"/>
                  <a:pt x="2457" y="2905"/>
                </a:cubicBezTo>
                <a:cubicBezTo>
                  <a:pt x="2584" y="2922"/>
                  <a:pt x="2746" y="2931"/>
                  <a:pt x="2917" y="2888"/>
                </a:cubicBezTo>
                <a:cubicBezTo>
                  <a:pt x="3275" y="2803"/>
                  <a:pt x="3454" y="2454"/>
                  <a:pt x="3403" y="2232"/>
                </a:cubicBezTo>
                <a:cubicBezTo>
                  <a:pt x="3352" y="2011"/>
                  <a:pt x="3216" y="1909"/>
                  <a:pt x="2866" y="1730"/>
                </a:cubicBezTo>
                <a:cubicBezTo>
                  <a:pt x="2516" y="1551"/>
                  <a:pt x="2286" y="1406"/>
                  <a:pt x="2457" y="1142"/>
                </a:cubicBezTo>
                <a:cubicBezTo>
                  <a:pt x="2457" y="1142"/>
                  <a:pt x="2329" y="1202"/>
                  <a:pt x="2286" y="1329"/>
                </a:cubicBezTo>
                <a:cubicBezTo>
                  <a:pt x="2243" y="1449"/>
                  <a:pt x="2277" y="1602"/>
                  <a:pt x="2448" y="1747"/>
                </a:cubicBezTo>
                <a:cubicBezTo>
                  <a:pt x="2627" y="1900"/>
                  <a:pt x="2721" y="1883"/>
                  <a:pt x="2874" y="2062"/>
                </a:cubicBezTo>
                <a:cubicBezTo>
                  <a:pt x="3028" y="2232"/>
                  <a:pt x="2985" y="2462"/>
                  <a:pt x="2900" y="2548"/>
                </a:cubicBezTo>
                <a:cubicBezTo>
                  <a:pt x="2823" y="2616"/>
                  <a:pt x="2670" y="2701"/>
                  <a:pt x="2457" y="2675"/>
                </a:cubicBezTo>
                <a:lnTo>
                  <a:pt x="2457" y="1772"/>
                </a:lnTo>
                <a:close/>
                <a:moveTo>
                  <a:pt x="2644" y="3212"/>
                </a:moveTo>
                <a:cubicBezTo>
                  <a:pt x="2644" y="3476"/>
                  <a:pt x="2644" y="3476"/>
                  <a:pt x="2644" y="3476"/>
                </a:cubicBezTo>
                <a:cubicBezTo>
                  <a:pt x="2619" y="3476"/>
                  <a:pt x="2619" y="3476"/>
                  <a:pt x="2619" y="3476"/>
                </a:cubicBezTo>
                <a:cubicBezTo>
                  <a:pt x="2619" y="3289"/>
                  <a:pt x="2619" y="3289"/>
                  <a:pt x="2619" y="3289"/>
                </a:cubicBezTo>
                <a:cubicBezTo>
                  <a:pt x="2559" y="3289"/>
                  <a:pt x="2559" y="3289"/>
                  <a:pt x="2559" y="3289"/>
                </a:cubicBezTo>
                <a:cubicBezTo>
                  <a:pt x="2559" y="3263"/>
                  <a:pt x="2559" y="3263"/>
                  <a:pt x="2559" y="3263"/>
                </a:cubicBezTo>
                <a:cubicBezTo>
                  <a:pt x="2602" y="3263"/>
                  <a:pt x="2619" y="3246"/>
                  <a:pt x="2627" y="3212"/>
                </a:cubicBezTo>
                <a:lnTo>
                  <a:pt x="2644" y="3212"/>
                </a:lnTo>
                <a:close/>
                <a:moveTo>
                  <a:pt x="2789" y="3416"/>
                </a:moveTo>
                <a:cubicBezTo>
                  <a:pt x="2815" y="3416"/>
                  <a:pt x="2815" y="3416"/>
                  <a:pt x="2815" y="3416"/>
                </a:cubicBezTo>
                <a:cubicBezTo>
                  <a:pt x="2823" y="3442"/>
                  <a:pt x="2832" y="3459"/>
                  <a:pt x="2857" y="3459"/>
                </a:cubicBezTo>
                <a:cubicBezTo>
                  <a:pt x="2883" y="3459"/>
                  <a:pt x="2900" y="3425"/>
                  <a:pt x="2909" y="3357"/>
                </a:cubicBezTo>
                <a:cubicBezTo>
                  <a:pt x="2909" y="3357"/>
                  <a:pt x="2909" y="3357"/>
                  <a:pt x="2909" y="3357"/>
                </a:cubicBezTo>
                <a:cubicBezTo>
                  <a:pt x="2900" y="3374"/>
                  <a:pt x="2883" y="3391"/>
                  <a:pt x="2857" y="3391"/>
                </a:cubicBezTo>
                <a:cubicBezTo>
                  <a:pt x="2815" y="3382"/>
                  <a:pt x="2789" y="3357"/>
                  <a:pt x="2789" y="3306"/>
                </a:cubicBezTo>
                <a:cubicBezTo>
                  <a:pt x="2789" y="3246"/>
                  <a:pt x="2815" y="3212"/>
                  <a:pt x="2857" y="3212"/>
                </a:cubicBezTo>
                <a:cubicBezTo>
                  <a:pt x="2909" y="3212"/>
                  <a:pt x="2943" y="3255"/>
                  <a:pt x="2943" y="3331"/>
                </a:cubicBezTo>
                <a:cubicBezTo>
                  <a:pt x="2934" y="3425"/>
                  <a:pt x="2909" y="3476"/>
                  <a:pt x="2857" y="3476"/>
                </a:cubicBezTo>
                <a:cubicBezTo>
                  <a:pt x="2815" y="3476"/>
                  <a:pt x="2789" y="3459"/>
                  <a:pt x="2789" y="3416"/>
                </a:cubicBezTo>
                <a:close/>
                <a:moveTo>
                  <a:pt x="2866" y="3357"/>
                </a:moveTo>
                <a:cubicBezTo>
                  <a:pt x="2891" y="3357"/>
                  <a:pt x="2909" y="3340"/>
                  <a:pt x="2909" y="3297"/>
                </a:cubicBezTo>
                <a:cubicBezTo>
                  <a:pt x="2909" y="3263"/>
                  <a:pt x="2891" y="3246"/>
                  <a:pt x="2857" y="3246"/>
                </a:cubicBezTo>
                <a:cubicBezTo>
                  <a:pt x="2832" y="3246"/>
                  <a:pt x="2815" y="3263"/>
                  <a:pt x="2815" y="3306"/>
                </a:cubicBezTo>
                <a:cubicBezTo>
                  <a:pt x="2815" y="3340"/>
                  <a:pt x="2832" y="3357"/>
                  <a:pt x="2866" y="3357"/>
                </a:cubicBezTo>
                <a:close/>
                <a:moveTo>
                  <a:pt x="3156" y="3348"/>
                </a:moveTo>
                <a:cubicBezTo>
                  <a:pt x="3156" y="3280"/>
                  <a:pt x="3139" y="3246"/>
                  <a:pt x="3105" y="3246"/>
                </a:cubicBezTo>
                <a:cubicBezTo>
                  <a:pt x="3071" y="3246"/>
                  <a:pt x="3054" y="3280"/>
                  <a:pt x="3054" y="3348"/>
                </a:cubicBezTo>
                <a:cubicBezTo>
                  <a:pt x="3054" y="3416"/>
                  <a:pt x="3071" y="3451"/>
                  <a:pt x="3105" y="3451"/>
                </a:cubicBezTo>
                <a:cubicBezTo>
                  <a:pt x="3139" y="3451"/>
                  <a:pt x="3156" y="3416"/>
                  <a:pt x="3156" y="3348"/>
                </a:cubicBezTo>
                <a:close/>
                <a:moveTo>
                  <a:pt x="3181" y="3348"/>
                </a:moveTo>
                <a:cubicBezTo>
                  <a:pt x="3181" y="3433"/>
                  <a:pt x="3156" y="3476"/>
                  <a:pt x="3105" y="3476"/>
                </a:cubicBezTo>
                <a:cubicBezTo>
                  <a:pt x="3054" y="3476"/>
                  <a:pt x="3028" y="3433"/>
                  <a:pt x="3028" y="3348"/>
                </a:cubicBezTo>
                <a:cubicBezTo>
                  <a:pt x="3028" y="3255"/>
                  <a:pt x="3054" y="3212"/>
                  <a:pt x="3105" y="3212"/>
                </a:cubicBezTo>
                <a:cubicBezTo>
                  <a:pt x="3156" y="3212"/>
                  <a:pt x="3181" y="3263"/>
                  <a:pt x="3181" y="3348"/>
                </a:cubicBezTo>
                <a:close/>
                <a:moveTo>
                  <a:pt x="3275" y="3416"/>
                </a:moveTo>
                <a:cubicBezTo>
                  <a:pt x="3301" y="3416"/>
                  <a:pt x="3301" y="3416"/>
                  <a:pt x="3301" y="3416"/>
                </a:cubicBezTo>
                <a:cubicBezTo>
                  <a:pt x="3301" y="3442"/>
                  <a:pt x="3318" y="3459"/>
                  <a:pt x="3343" y="3459"/>
                </a:cubicBezTo>
                <a:cubicBezTo>
                  <a:pt x="3369" y="3459"/>
                  <a:pt x="3386" y="3425"/>
                  <a:pt x="3395" y="3357"/>
                </a:cubicBezTo>
                <a:cubicBezTo>
                  <a:pt x="3395" y="3357"/>
                  <a:pt x="3395" y="3357"/>
                  <a:pt x="3395" y="3357"/>
                </a:cubicBezTo>
                <a:cubicBezTo>
                  <a:pt x="3386" y="3374"/>
                  <a:pt x="3369" y="3391"/>
                  <a:pt x="3343" y="3391"/>
                </a:cubicBezTo>
                <a:cubicBezTo>
                  <a:pt x="3292" y="3382"/>
                  <a:pt x="3275" y="3357"/>
                  <a:pt x="3267" y="3306"/>
                </a:cubicBezTo>
                <a:cubicBezTo>
                  <a:pt x="3275" y="3246"/>
                  <a:pt x="3301" y="3212"/>
                  <a:pt x="3343" y="3212"/>
                </a:cubicBezTo>
                <a:cubicBezTo>
                  <a:pt x="3395" y="3212"/>
                  <a:pt x="3420" y="3255"/>
                  <a:pt x="3420" y="3331"/>
                </a:cubicBezTo>
                <a:cubicBezTo>
                  <a:pt x="3420" y="3425"/>
                  <a:pt x="3395" y="3476"/>
                  <a:pt x="3343" y="3476"/>
                </a:cubicBezTo>
                <a:cubicBezTo>
                  <a:pt x="3301" y="3476"/>
                  <a:pt x="3275" y="3459"/>
                  <a:pt x="3275" y="3416"/>
                </a:cubicBezTo>
                <a:close/>
                <a:moveTo>
                  <a:pt x="3343" y="3357"/>
                </a:moveTo>
                <a:cubicBezTo>
                  <a:pt x="3378" y="3357"/>
                  <a:pt x="3386" y="3340"/>
                  <a:pt x="3386" y="3297"/>
                </a:cubicBezTo>
                <a:cubicBezTo>
                  <a:pt x="3386" y="3263"/>
                  <a:pt x="3378" y="3246"/>
                  <a:pt x="3343" y="3246"/>
                </a:cubicBezTo>
                <a:cubicBezTo>
                  <a:pt x="3318" y="3246"/>
                  <a:pt x="3301" y="3263"/>
                  <a:pt x="3301" y="3306"/>
                </a:cubicBezTo>
                <a:cubicBezTo>
                  <a:pt x="3301" y="3340"/>
                  <a:pt x="3318" y="3357"/>
                  <a:pt x="3343" y="3357"/>
                </a:cubicBezTo>
                <a:close/>
                <a:moveTo>
                  <a:pt x="2439" y="0"/>
                </a:moveTo>
                <a:cubicBezTo>
                  <a:pt x="3787" y="0"/>
                  <a:pt x="4879" y="1091"/>
                  <a:pt x="4879" y="2437"/>
                </a:cubicBezTo>
                <a:cubicBezTo>
                  <a:pt x="4879" y="3783"/>
                  <a:pt x="3787" y="4873"/>
                  <a:pt x="2439" y="4873"/>
                </a:cubicBezTo>
                <a:cubicBezTo>
                  <a:pt x="1092" y="4873"/>
                  <a:pt x="0" y="3783"/>
                  <a:pt x="0" y="2437"/>
                </a:cubicBezTo>
                <a:cubicBezTo>
                  <a:pt x="0" y="1091"/>
                  <a:pt x="1092" y="0"/>
                  <a:pt x="2439" y="0"/>
                </a:cubicBezTo>
                <a:close/>
                <a:moveTo>
                  <a:pt x="2439" y="162"/>
                </a:moveTo>
                <a:cubicBezTo>
                  <a:pt x="3702" y="162"/>
                  <a:pt x="4716" y="1176"/>
                  <a:pt x="4716" y="2437"/>
                </a:cubicBezTo>
                <a:cubicBezTo>
                  <a:pt x="4716" y="3689"/>
                  <a:pt x="3702" y="4711"/>
                  <a:pt x="2439" y="4711"/>
                </a:cubicBezTo>
                <a:cubicBezTo>
                  <a:pt x="1186" y="4711"/>
                  <a:pt x="162" y="3689"/>
                  <a:pt x="162" y="2437"/>
                </a:cubicBezTo>
                <a:cubicBezTo>
                  <a:pt x="162" y="1176"/>
                  <a:pt x="1186" y="162"/>
                  <a:pt x="2439" y="162"/>
                </a:cubicBezTo>
                <a:close/>
                <a:moveTo>
                  <a:pt x="4247" y="2820"/>
                </a:moveTo>
                <a:cubicBezTo>
                  <a:pt x="4230" y="2820"/>
                  <a:pt x="4230" y="2820"/>
                  <a:pt x="4230" y="2820"/>
                </a:cubicBezTo>
                <a:cubicBezTo>
                  <a:pt x="4247" y="2726"/>
                  <a:pt x="4247" y="2726"/>
                  <a:pt x="4247" y="2726"/>
                </a:cubicBezTo>
                <a:cubicBezTo>
                  <a:pt x="4256" y="2726"/>
                  <a:pt x="4256" y="2726"/>
                  <a:pt x="4256" y="2726"/>
                </a:cubicBezTo>
                <a:cubicBezTo>
                  <a:pt x="4256" y="2743"/>
                  <a:pt x="4256" y="2752"/>
                  <a:pt x="4264" y="2752"/>
                </a:cubicBezTo>
                <a:cubicBezTo>
                  <a:pt x="4264" y="2752"/>
                  <a:pt x="4273" y="2752"/>
                  <a:pt x="4282" y="2752"/>
                </a:cubicBezTo>
                <a:cubicBezTo>
                  <a:pt x="4282" y="2752"/>
                  <a:pt x="4282" y="2752"/>
                  <a:pt x="4282" y="2752"/>
                </a:cubicBezTo>
                <a:cubicBezTo>
                  <a:pt x="4341" y="2726"/>
                  <a:pt x="4341" y="2726"/>
                  <a:pt x="4341" y="2726"/>
                </a:cubicBezTo>
                <a:cubicBezTo>
                  <a:pt x="4299" y="2692"/>
                  <a:pt x="4299" y="2692"/>
                  <a:pt x="4299" y="2692"/>
                </a:cubicBezTo>
                <a:cubicBezTo>
                  <a:pt x="4290" y="2692"/>
                  <a:pt x="4282" y="2684"/>
                  <a:pt x="4282" y="2684"/>
                </a:cubicBezTo>
                <a:cubicBezTo>
                  <a:pt x="4273" y="2684"/>
                  <a:pt x="4264" y="2692"/>
                  <a:pt x="4264" y="2709"/>
                </a:cubicBezTo>
                <a:cubicBezTo>
                  <a:pt x="4256" y="2709"/>
                  <a:pt x="4256" y="2709"/>
                  <a:pt x="4256" y="2709"/>
                </a:cubicBezTo>
                <a:cubicBezTo>
                  <a:pt x="4264" y="2633"/>
                  <a:pt x="4264" y="2633"/>
                  <a:pt x="4264" y="2633"/>
                </a:cubicBezTo>
                <a:cubicBezTo>
                  <a:pt x="4273" y="2633"/>
                  <a:pt x="4273" y="2633"/>
                  <a:pt x="4273" y="2633"/>
                </a:cubicBezTo>
                <a:cubicBezTo>
                  <a:pt x="4273" y="2650"/>
                  <a:pt x="4282" y="2667"/>
                  <a:pt x="4290" y="2667"/>
                </a:cubicBezTo>
                <a:cubicBezTo>
                  <a:pt x="4367" y="2726"/>
                  <a:pt x="4367" y="2726"/>
                  <a:pt x="4367" y="2726"/>
                </a:cubicBezTo>
                <a:cubicBezTo>
                  <a:pt x="4418" y="2735"/>
                  <a:pt x="4418" y="2735"/>
                  <a:pt x="4418" y="2735"/>
                </a:cubicBezTo>
                <a:cubicBezTo>
                  <a:pt x="4435" y="2743"/>
                  <a:pt x="4444" y="2726"/>
                  <a:pt x="4444" y="2709"/>
                </a:cubicBezTo>
                <a:cubicBezTo>
                  <a:pt x="4461" y="2709"/>
                  <a:pt x="4461" y="2709"/>
                  <a:pt x="4461" y="2709"/>
                </a:cubicBezTo>
                <a:cubicBezTo>
                  <a:pt x="4435" y="2820"/>
                  <a:pt x="4435" y="2820"/>
                  <a:pt x="4435" y="2820"/>
                </a:cubicBezTo>
                <a:cubicBezTo>
                  <a:pt x="4427" y="2820"/>
                  <a:pt x="4427" y="2820"/>
                  <a:pt x="4427" y="2820"/>
                </a:cubicBezTo>
                <a:cubicBezTo>
                  <a:pt x="4427" y="2795"/>
                  <a:pt x="4427" y="2786"/>
                  <a:pt x="4409" y="2786"/>
                </a:cubicBezTo>
                <a:cubicBezTo>
                  <a:pt x="4358" y="2769"/>
                  <a:pt x="4358" y="2769"/>
                  <a:pt x="4358" y="2769"/>
                </a:cubicBezTo>
                <a:cubicBezTo>
                  <a:pt x="4282" y="2795"/>
                  <a:pt x="4282" y="2795"/>
                  <a:pt x="4282" y="2795"/>
                </a:cubicBezTo>
                <a:cubicBezTo>
                  <a:pt x="4256" y="2803"/>
                  <a:pt x="4247" y="2812"/>
                  <a:pt x="4247" y="2820"/>
                </a:cubicBezTo>
                <a:close/>
                <a:moveTo>
                  <a:pt x="4179" y="3016"/>
                </a:moveTo>
                <a:cubicBezTo>
                  <a:pt x="4230" y="2837"/>
                  <a:pt x="4230" y="2837"/>
                  <a:pt x="4230" y="2837"/>
                </a:cubicBezTo>
                <a:cubicBezTo>
                  <a:pt x="4299" y="2854"/>
                  <a:pt x="4299" y="2854"/>
                  <a:pt x="4299" y="2854"/>
                </a:cubicBezTo>
                <a:cubicBezTo>
                  <a:pt x="4299" y="2863"/>
                  <a:pt x="4299" y="2863"/>
                  <a:pt x="4299" y="2863"/>
                </a:cubicBezTo>
                <a:cubicBezTo>
                  <a:pt x="4256" y="2863"/>
                  <a:pt x="4230" y="2880"/>
                  <a:pt x="4230" y="2905"/>
                </a:cubicBezTo>
                <a:cubicBezTo>
                  <a:pt x="4375" y="2948"/>
                  <a:pt x="4375" y="2948"/>
                  <a:pt x="4375" y="2948"/>
                </a:cubicBezTo>
                <a:cubicBezTo>
                  <a:pt x="4392" y="2948"/>
                  <a:pt x="4401" y="2939"/>
                  <a:pt x="4401" y="2922"/>
                </a:cubicBezTo>
                <a:cubicBezTo>
                  <a:pt x="4418" y="2922"/>
                  <a:pt x="4418" y="2922"/>
                  <a:pt x="4418" y="2922"/>
                </a:cubicBezTo>
                <a:cubicBezTo>
                  <a:pt x="4384" y="3033"/>
                  <a:pt x="4384" y="3033"/>
                  <a:pt x="4384" y="3033"/>
                </a:cubicBezTo>
                <a:cubicBezTo>
                  <a:pt x="4375" y="3033"/>
                  <a:pt x="4375" y="3033"/>
                  <a:pt x="4375" y="3033"/>
                </a:cubicBezTo>
                <a:cubicBezTo>
                  <a:pt x="4384" y="3008"/>
                  <a:pt x="4375" y="2991"/>
                  <a:pt x="4367" y="2991"/>
                </a:cubicBezTo>
                <a:cubicBezTo>
                  <a:pt x="4213" y="2956"/>
                  <a:pt x="4213" y="2956"/>
                  <a:pt x="4213" y="2956"/>
                </a:cubicBezTo>
                <a:cubicBezTo>
                  <a:pt x="4205" y="2982"/>
                  <a:pt x="4222" y="3008"/>
                  <a:pt x="4256" y="3025"/>
                </a:cubicBezTo>
                <a:cubicBezTo>
                  <a:pt x="4247" y="3033"/>
                  <a:pt x="4247" y="3033"/>
                  <a:pt x="4247" y="3033"/>
                </a:cubicBezTo>
                <a:lnTo>
                  <a:pt x="4179" y="3016"/>
                </a:lnTo>
                <a:close/>
                <a:moveTo>
                  <a:pt x="4367" y="3110"/>
                </a:moveTo>
                <a:cubicBezTo>
                  <a:pt x="4324" y="3203"/>
                  <a:pt x="4324" y="3203"/>
                  <a:pt x="4324" y="3203"/>
                </a:cubicBezTo>
                <a:cubicBezTo>
                  <a:pt x="4316" y="3203"/>
                  <a:pt x="4316" y="3203"/>
                  <a:pt x="4316" y="3203"/>
                </a:cubicBezTo>
                <a:cubicBezTo>
                  <a:pt x="4324" y="3186"/>
                  <a:pt x="4316" y="3169"/>
                  <a:pt x="4307" y="3169"/>
                </a:cubicBezTo>
                <a:cubicBezTo>
                  <a:pt x="4179" y="3118"/>
                  <a:pt x="4179" y="3118"/>
                  <a:pt x="4179" y="3118"/>
                </a:cubicBezTo>
                <a:cubicBezTo>
                  <a:pt x="4162" y="3110"/>
                  <a:pt x="4154" y="3118"/>
                  <a:pt x="4145" y="3135"/>
                </a:cubicBezTo>
                <a:cubicBezTo>
                  <a:pt x="4137" y="3127"/>
                  <a:pt x="4137" y="3127"/>
                  <a:pt x="4137" y="3127"/>
                </a:cubicBezTo>
                <a:cubicBezTo>
                  <a:pt x="4179" y="3033"/>
                  <a:pt x="4179" y="3033"/>
                  <a:pt x="4179" y="3033"/>
                </a:cubicBezTo>
                <a:cubicBezTo>
                  <a:pt x="4188" y="3033"/>
                  <a:pt x="4188" y="3033"/>
                  <a:pt x="4188" y="3033"/>
                </a:cubicBezTo>
                <a:cubicBezTo>
                  <a:pt x="4179" y="3059"/>
                  <a:pt x="4179" y="3067"/>
                  <a:pt x="4196" y="3067"/>
                </a:cubicBezTo>
                <a:cubicBezTo>
                  <a:pt x="4324" y="3118"/>
                  <a:pt x="4324" y="3118"/>
                  <a:pt x="4324" y="3118"/>
                </a:cubicBezTo>
                <a:cubicBezTo>
                  <a:pt x="4333" y="3127"/>
                  <a:pt x="4350" y="3118"/>
                  <a:pt x="4350" y="3101"/>
                </a:cubicBezTo>
                <a:lnTo>
                  <a:pt x="4367" y="3110"/>
                </a:lnTo>
                <a:close/>
                <a:moveTo>
                  <a:pt x="4239" y="3391"/>
                </a:moveTo>
                <a:cubicBezTo>
                  <a:pt x="4171" y="3357"/>
                  <a:pt x="4171" y="3357"/>
                  <a:pt x="4171" y="3357"/>
                </a:cubicBezTo>
                <a:cubicBezTo>
                  <a:pt x="4171" y="3340"/>
                  <a:pt x="4171" y="3340"/>
                  <a:pt x="4171" y="3340"/>
                </a:cubicBezTo>
                <a:cubicBezTo>
                  <a:pt x="4222" y="3348"/>
                  <a:pt x="4247" y="3340"/>
                  <a:pt x="4264" y="3314"/>
                </a:cubicBezTo>
                <a:cubicBezTo>
                  <a:pt x="4273" y="3289"/>
                  <a:pt x="4264" y="3280"/>
                  <a:pt x="4247" y="3263"/>
                </a:cubicBezTo>
                <a:cubicBezTo>
                  <a:pt x="4239" y="3263"/>
                  <a:pt x="4222" y="3272"/>
                  <a:pt x="4196" y="3297"/>
                </a:cubicBezTo>
                <a:cubicBezTo>
                  <a:pt x="4162" y="3323"/>
                  <a:pt x="4137" y="3340"/>
                  <a:pt x="4111" y="3323"/>
                </a:cubicBezTo>
                <a:cubicBezTo>
                  <a:pt x="4077" y="3306"/>
                  <a:pt x="4068" y="3280"/>
                  <a:pt x="4085" y="3238"/>
                </a:cubicBezTo>
                <a:cubicBezTo>
                  <a:pt x="4094" y="3221"/>
                  <a:pt x="4102" y="3212"/>
                  <a:pt x="4111" y="3203"/>
                </a:cubicBezTo>
                <a:cubicBezTo>
                  <a:pt x="4120" y="3203"/>
                  <a:pt x="4120" y="3195"/>
                  <a:pt x="4120" y="3195"/>
                </a:cubicBezTo>
                <a:cubicBezTo>
                  <a:pt x="4120" y="3186"/>
                  <a:pt x="4120" y="3186"/>
                  <a:pt x="4120" y="3186"/>
                </a:cubicBezTo>
                <a:cubicBezTo>
                  <a:pt x="4120" y="3186"/>
                  <a:pt x="4111" y="3186"/>
                  <a:pt x="4111" y="3178"/>
                </a:cubicBezTo>
                <a:cubicBezTo>
                  <a:pt x="4120" y="3169"/>
                  <a:pt x="4120" y="3169"/>
                  <a:pt x="4120" y="3169"/>
                </a:cubicBezTo>
                <a:cubicBezTo>
                  <a:pt x="4179" y="3203"/>
                  <a:pt x="4179" y="3203"/>
                  <a:pt x="4179" y="3203"/>
                </a:cubicBezTo>
                <a:cubicBezTo>
                  <a:pt x="4179" y="3212"/>
                  <a:pt x="4179" y="3212"/>
                  <a:pt x="4179" y="3212"/>
                </a:cubicBezTo>
                <a:cubicBezTo>
                  <a:pt x="4137" y="3203"/>
                  <a:pt x="4111" y="3212"/>
                  <a:pt x="4102" y="3238"/>
                </a:cubicBezTo>
                <a:cubicBezTo>
                  <a:pt x="4094" y="3255"/>
                  <a:pt x="4094" y="3272"/>
                  <a:pt x="4111" y="3280"/>
                </a:cubicBezTo>
                <a:cubicBezTo>
                  <a:pt x="4120" y="3289"/>
                  <a:pt x="4137" y="3280"/>
                  <a:pt x="4162" y="3255"/>
                </a:cubicBezTo>
                <a:cubicBezTo>
                  <a:pt x="4196" y="3221"/>
                  <a:pt x="4222" y="3212"/>
                  <a:pt x="4247" y="3221"/>
                </a:cubicBezTo>
                <a:cubicBezTo>
                  <a:pt x="4282" y="3238"/>
                  <a:pt x="4290" y="3272"/>
                  <a:pt x="4273" y="3314"/>
                </a:cubicBezTo>
                <a:cubicBezTo>
                  <a:pt x="4273" y="3331"/>
                  <a:pt x="4256" y="3340"/>
                  <a:pt x="4247" y="3357"/>
                </a:cubicBezTo>
                <a:cubicBezTo>
                  <a:pt x="4239" y="3357"/>
                  <a:pt x="4239" y="3357"/>
                  <a:pt x="4239" y="3365"/>
                </a:cubicBezTo>
                <a:cubicBezTo>
                  <a:pt x="4239" y="3374"/>
                  <a:pt x="4239" y="3374"/>
                  <a:pt x="4239" y="3374"/>
                </a:cubicBezTo>
                <a:cubicBezTo>
                  <a:pt x="4247" y="3374"/>
                  <a:pt x="4247" y="3374"/>
                  <a:pt x="4247" y="3374"/>
                </a:cubicBezTo>
                <a:lnTo>
                  <a:pt x="4239" y="3391"/>
                </a:lnTo>
                <a:close/>
                <a:moveTo>
                  <a:pt x="4179" y="3416"/>
                </a:moveTo>
                <a:cubicBezTo>
                  <a:pt x="4179" y="3399"/>
                  <a:pt x="4179" y="3399"/>
                  <a:pt x="4179" y="3399"/>
                </a:cubicBezTo>
                <a:cubicBezTo>
                  <a:pt x="4205" y="3416"/>
                  <a:pt x="4213" y="3442"/>
                  <a:pt x="4196" y="3468"/>
                </a:cubicBezTo>
                <a:cubicBezTo>
                  <a:pt x="4179" y="3485"/>
                  <a:pt x="4162" y="3493"/>
                  <a:pt x="4137" y="3476"/>
                </a:cubicBezTo>
                <a:cubicBezTo>
                  <a:pt x="4102" y="3459"/>
                  <a:pt x="4085" y="3459"/>
                  <a:pt x="4077" y="3476"/>
                </a:cubicBezTo>
                <a:cubicBezTo>
                  <a:pt x="4128" y="3510"/>
                  <a:pt x="4128" y="3510"/>
                  <a:pt x="4128" y="3510"/>
                </a:cubicBezTo>
                <a:cubicBezTo>
                  <a:pt x="4137" y="3519"/>
                  <a:pt x="4154" y="3519"/>
                  <a:pt x="4162" y="3502"/>
                </a:cubicBezTo>
                <a:cubicBezTo>
                  <a:pt x="4171" y="3502"/>
                  <a:pt x="4171" y="3502"/>
                  <a:pt x="4171" y="3502"/>
                </a:cubicBezTo>
                <a:cubicBezTo>
                  <a:pt x="4111" y="3595"/>
                  <a:pt x="4111" y="3595"/>
                  <a:pt x="4111" y="3595"/>
                </a:cubicBezTo>
                <a:cubicBezTo>
                  <a:pt x="4102" y="3587"/>
                  <a:pt x="4102" y="3587"/>
                  <a:pt x="4102" y="3587"/>
                </a:cubicBezTo>
                <a:cubicBezTo>
                  <a:pt x="4120" y="3570"/>
                  <a:pt x="4120" y="3561"/>
                  <a:pt x="4102" y="3553"/>
                </a:cubicBezTo>
                <a:cubicBezTo>
                  <a:pt x="3983" y="3476"/>
                  <a:pt x="3983" y="3476"/>
                  <a:pt x="3983" y="3476"/>
                </a:cubicBezTo>
                <a:cubicBezTo>
                  <a:pt x="3975" y="3468"/>
                  <a:pt x="3966" y="3476"/>
                  <a:pt x="3957" y="3493"/>
                </a:cubicBezTo>
                <a:cubicBezTo>
                  <a:pt x="3940" y="3485"/>
                  <a:pt x="3940" y="3485"/>
                  <a:pt x="3940" y="3485"/>
                </a:cubicBezTo>
                <a:cubicBezTo>
                  <a:pt x="4000" y="3399"/>
                  <a:pt x="4000" y="3399"/>
                  <a:pt x="4000" y="3399"/>
                </a:cubicBezTo>
                <a:cubicBezTo>
                  <a:pt x="4026" y="3357"/>
                  <a:pt x="4051" y="3348"/>
                  <a:pt x="4085" y="3365"/>
                </a:cubicBezTo>
                <a:cubicBezTo>
                  <a:pt x="4111" y="3382"/>
                  <a:pt x="4111" y="3408"/>
                  <a:pt x="4085" y="3451"/>
                </a:cubicBezTo>
                <a:cubicBezTo>
                  <a:pt x="4085" y="3451"/>
                  <a:pt x="4085" y="3451"/>
                  <a:pt x="4085" y="3451"/>
                </a:cubicBezTo>
                <a:cubicBezTo>
                  <a:pt x="4102" y="3433"/>
                  <a:pt x="4128" y="3425"/>
                  <a:pt x="4154" y="3433"/>
                </a:cubicBezTo>
                <a:cubicBezTo>
                  <a:pt x="4179" y="3442"/>
                  <a:pt x="4188" y="3442"/>
                  <a:pt x="4188" y="3433"/>
                </a:cubicBezTo>
                <a:cubicBezTo>
                  <a:pt x="4196" y="3425"/>
                  <a:pt x="4188" y="3425"/>
                  <a:pt x="4179" y="3416"/>
                </a:cubicBezTo>
                <a:close/>
                <a:moveTo>
                  <a:pt x="4009" y="3442"/>
                </a:moveTo>
                <a:cubicBezTo>
                  <a:pt x="4060" y="3476"/>
                  <a:pt x="4060" y="3476"/>
                  <a:pt x="4060" y="3476"/>
                </a:cubicBezTo>
                <a:cubicBezTo>
                  <a:pt x="4085" y="3442"/>
                  <a:pt x="4085" y="3425"/>
                  <a:pt x="4060" y="3408"/>
                </a:cubicBezTo>
                <a:cubicBezTo>
                  <a:pt x="4034" y="3399"/>
                  <a:pt x="4017" y="3399"/>
                  <a:pt x="4009" y="3416"/>
                </a:cubicBezTo>
                <a:cubicBezTo>
                  <a:pt x="4000" y="3425"/>
                  <a:pt x="4000" y="3433"/>
                  <a:pt x="4009" y="3442"/>
                </a:cubicBezTo>
                <a:close/>
                <a:moveTo>
                  <a:pt x="3923" y="3519"/>
                </a:moveTo>
                <a:cubicBezTo>
                  <a:pt x="3975" y="3553"/>
                  <a:pt x="3975" y="3553"/>
                  <a:pt x="3975" y="3553"/>
                </a:cubicBezTo>
                <a:cubicBezTo>
                  <a:pt x="3975" y="3570"/>
                  <a:pt x="3975" y="3570"/>
                  <a:pt x="3975" y="3570"/>
                </a:cubicBezTo>
                <a:cubicBezTo>
                  <a:pt x="3932" y="3553"/>
                  <a:pt x="3906" y="3561"/>
                  <a:pt x="3881" y="3587"/>
                </a:cubicBezTo>
                <a:cubicBezTo>
                  <a:pt x="3872" y="3604"/>
                  <a:pt x="3872" y="3612"/>
                  <a:pt x="3881" y="3621"/>
                </a:cubicBezTo>
                <a:cubicBezTo>
                  <a:pt x="3932" y="3655"/>
                  <a:pt x="3932" y="3655"/>
                  <a:pt x="3932" y="3655"/>
                </a:cubicBezTo>
                <a:cubicBezTo>
                  <a:pt x="3949" y="3629"/>
                  <a:pt x="3949" y="3612"/>
                  <a:pt x="3932" y="3595"/>
                </a:cubicBezTo>
                <a:cubicBezTo>
                  <a:pt x="3932" y="3587"/>
                  <a:pt x="3932" y="3587"/>
                  <a:pt x="3932" y="3587"/>
                </a:cubicBezTo>
                <a:cubicBezTo>
                  <a:pt x="4000" y="3638"/>
                  <a:pt x="4000" y="3638"/>
                  <a:pt x="4000" y="3638"/>
                </a:cubicBezTo>
                <a:cubicBezTo>
                  <a:pt x="3992" y="3646"/>
                  <a:pt x="3992" y="3646"/>
                  <a:pt x="3992" y="3646"/>
                </a:cubicBezTo>
                <a:cubicBezTo>
                  <a:pt x="3975" y="3629"/>
                  <a:pt x="3949" y="3638"/>
                  <a:pt x="3940" y="3655"/>
                </a:cubicBezTo>
                <a:cubicBezTo>
                  <a:pt x="3992" y="3698"/>
                  <a:pt x="3992" y="3698"/>
                  <a:pt x="3992" y="3698"/>
                </a:cubicBezTo>
                <a:cubicBezTo>
                  <a:pt x="4000" y="3706"/>
                  <a:pt x="4009" y="3706"/>
                  <a:pt x="4026" y="3689"/>
                </a:cubicBezTo>
                <a:cubicBezTo>
                  <a:pt x="4043" y="3663"/>
                  <a:pt x="4043" y="3629"/>
                  <a:pt x="4017" y="3595"/>
                </a:cubicBezTo>
                <a:cubicBezTo>
                  <a:pt x="4026" y="3587"/>
                  <a:pt x="4026" y="3587"/>
                  <a:pt x="4026" y="3587"/>
                </a:cubicBezTo>
                <a:cubicBezTo>
                  <a:pt x="4085" y="3629"/>
                  <a:pt x="4085" y="3629"/>
                  <a:pt x="4085" y="3629"/>
                </a:cubicBezTo>
                <a:cubicBezTo>
                  <a:pt x="3975" y="3783"/>
                  <a:pt x="3975" y="3783"/>
                  <a:pt x="3975" y="3783"/>
                </a:cubicBezTo>
                <a:cubicBezTo>
                  <a:pt x="3966" y="3774"/>
                  <a:pt x="3966" y="3774"/>
                  <a:pt x="3966" y="3774"/>
                </a:cubicBezTo>
                <a:cubicBezTo>
                  <a:pt x="3975" y="3757"/>
                  <a:pt x="3975" y="3749"/>
                  <a:pt x="3966" y="3740"/>
                </a:cubicBezTo>
                <a:cubicBezTo>
                  <a:pt x="3855" y="3655"/>
                  <a:pt x="3855" y="3655"/>
                  <a:pt x="3855" y="3655"/>
                </a:cubicBezTo>
                <a:cubicBezTo>
                  <a:pt x="3847" y="3646"/>
                  <a:pt x="3830" y="3646"/>
                  <a:pt x="3821" y="3663"/>
                </a:cubicBezTo>
                <a:cubicBezTo>
                  <a:pt x="3812" y="3663"/>
                  <a:pt x="3812" y="3663"/>
                  <a:pt x="3812" y="3663"/>
                </a:cubicBezTo>
                <a:lnTo>
                  <a:pt x="3923" y="3519"/>
                </a:lnTo>
                <a:close/>
                <a:moveTo>
                  <a:pt x="3685" y="3808"/>
                </a:moveTo>
                <a:cubicBezTo>
                  <a:pt x="3676" y="3800"/>
                  <a:pt x="3676" y="3800"/>
                  <a:pt x="3676" y="3800"/>
                </a:cubicBezTo>
                <a:cubicBezTo>
                  <a:pt x="3736" y="3723"/>
                  <a:pt x="3736" y="3723"/>
                  <a:pt x="3736" y="3723"/>
                </a:cubicBezTo>
                <a:cubicBezTo>
                  <a:pt x="3744" y="3732"/>
                  <a:pt x="3744" y="3732"/>
                  <a:pt x="3744" y="3732"/>
                </a:cubicBezTo>
                <a:cubicBezTo>
                  <a:pt x="3736" y="3749"/>
                  <a:pt x="3727" y="3757"/>
                  <a:pt x="3736" y="3766"/>
                </a:cubicBezTo>
                <a:cubicBezTo>
                  <a:pt x="3736" y="3766"/>
                  <a:pt x="3770" y="3783"/>
                  <a:pt x="3855" y="3817"/>
                </a:cubicBezTo>
                <a:cubicBezTo>
                  <a:pt x="3855" y="3817"/>
                  <a:pt x="3855" y="3817"/>
                  <a:pt x="3855" y="3817"/>
                </a:cubicBezTo>
                <a:cubicBezTo>
                  <a:pt x="3855" y="3817"/>
                  <a:pt x="3847" y="3808"/>
                  <a:pt x="3847" y="3800"/>
                </a:cubicBezTo>
                <a:cubicBezTo>
                  <a:pt x="3812" y="3732"/>
                  <a:pt x="3795" y="3698"/>
                  <a:pt x="3795" y="3706"/>
                </a:cubicBezTo>
                <a:cubicBezTo>
                  <a:pt x="3787" y="3698"/>
                  <a:pt x="3778" y="3698"/>
                  <a:pt x="3770" y="3715"/>
                </a:cubicBezTo>
                <a:cubicBezTo>
                  <a:pt x="3761" y="3706"/>
                  <a:pt x="3761" y="3706"/>
                  <a:pt x="3761" y="3706"/>
                </a:cubicBezTo>
                <a:cubicBezTo>
                  <a:pt x="3804" y="3655"/>
                  <a:pt x="3804" y="3655"/>
                  <a:pt x="3804" y="3655"/>
                </a:cubicBezTo>
                <a:cubicBezTo>
                  <a:pt x="3812" y="3663"/>
                  <a:pt x="3812" y="3663"/>
                  <a:pt x="3812" y="3663"/>
                </a:cubicBezTo>
                <a:cubicBezTo>
                  <a:pt x="3804" y="3672"/>
                  <a:pt x="3804" y="3689"/>
                  <a:pt x="3812" y="3698"/>
                </a:cubicBezTo>
                <a:cubicBezTo>
                  <a:pt x="3889" y="3859"/>
                  <a:pt x="3889" y="3859"/>
                  <a:pt x="3889" y="3859"/>
                </a:cubicBezTo>
                <a:cubicBezTo>
                  <a:pt x="3872" y="3876"/>
                  <a:pt x="3872" y="3876"/>
                  <a:pt x="3872" y="3876"/>
                </a:cubicBezTo>
                <a:cubicBezTo>
                  <a:pt x="3710" y="3800"/>
                  <a:pt x="3710" y="3800"/>
                  <a:pt x="3710" y="3800"/>
                </a:cubicBezTo>
                <a:cubicBezTo>
                  <a:pt x="3702" y="3791"/>
                  <a:pt x="3693" y="3791"/>
                  <a:pt x="3685" y="3808"/>
                </a:cubicBezTo>
                <a:close/>
                <a:moveTo>
                  <a:pt x="3795" y="3953"/>
                </a:moveTo>
                <a:cubicBezTo>
                  <a:pt x="3710" y="4021"/>
                  <a:pt x="3710" y="4021"/>
                  <a:pt x="3710" y="4021"/>
                </a:cubicBezTo>
                <a:cubicBezTo>
                  <a:pt x="3702" y="4013"/>
                  <a:pt x="3702" y="4013"/>
                  <a:pt x="3702" y="4013"/>
                </a:cubicBezTo>
                <a:cubicBezTo>
                  <a:pt x="3719" y="4004"/>
                  <a:pt x="3719" y="3987"/>
                  <a:pt x="3710" y="3979"/>
                </a:cubicBezTo>
                <a:cubicBezTo>
                  <a:pt x="3625" y="3876"/>
                  <a:pt x="3625" y="3876"/>
                  <a:pt x="3625" y="3876"/>
                </a:cubicBezTo>
                <a:cubicBezTo>
                  <a:pt x="3616" y="3859"/>
                  <a:pt x="3599" y="3868"/>
                  <a:pt x="3582" y="3876"/>
                </a:cubicBezTo>
                <a:cubicBezTo>
                  <a:pt x="3582" y="3868"/>
                  <a:pt x="3582" y="3868"/>
                  <a:pt x="3582" y="3868"/>
                </a:cubicBezTo>
                <a:cubicBezTo>
                  <a:pt x="3659" y="3800"/>
                  <a:pt x="3659" y="3800"/>
                  <a:pt x="3659" y="3800"/>
                </a:cubicBezTo>
                <a:cubicBezTo>
                  <a:pt x="3668" y="3808"/>
                  <a:pt x="3668" y="3808"/>
                  <a:pt x="3668" y="3808"/>
                </a:cubicBezTo>
                <a:cubicBezTo>
                  <a:pt x="3650" y="3825"/>
                  <a:pt x="3650" y="3834"/>
                  <a:pt x="3659" y="3842"/>
                </a:cubicBezTo>
                <a:cubicBezTo>
                  <a:pt x="3753" y="3945"/>
                  <a:pt x="3753" y="3945"/>
                  <a:pt x="3753" y="3945"/>
                </a:cubicBezTo>
                <a:cubicBezTo>
                  <a:pt x="3761" y="3962"/>
                  <a:pt x="3770" y="3962"/>
                  <a:pt x="3787" y="3945"/>
                </a:cubicBezTo>
                <a:lnTo>
                  <a:pt x="3795" y="3953"/>
                </a:lnTo>
                <a:close/>
                <a:moveTo>
                  <a:pt x="3395" y="4013"/>
                </a:moveTo>
                <a:cubicBezTo>
                  <a:pt x="3395" y="4013"/>
                  <a:pt x="3395" y="4013"/>
                  <a:pt x="3395" y="4013"/>
                </a:cubicBezTo>
                <a:cubicBezTo>
                  <a:pt x="3395" y="4013"/>
                  <a:pt x="3395" y="4013"/>
                  <a:pt x="3395" y="4013"/>
                </a:cubicBezTo>
                <a:cubicBezTo>
                  <a:pt x="3378" y="4030"/>
                  <a:pt x="3378" y="4038"/>
                  <a:pt x="3386" y="4047"/>
                </a:cubicBezTo>
                <a:cubicBezTo>
                  <a:pt x="3429" y="4141"/>
                  <a:pt x="3429" y="4141"/>
                  <a:pt x="3429" y="4141"/>
                </a:cubicBezTo>
                <a:cubicBezTo>
                  <a:pt x="3446" y="4183"/>
                  <a:pt x="3437" y="4209"/>
                  <a:pt x="3386" y="4234"/>
                </a:cubicBezTo>
                <a:cubicBezTo>
                  <a:pt x="3343" y="4251"/>
                  <a:pt x="3318" y="4251"/>
                  <a:pt x="3301" y="4217"/>
                </a:cubicBezTo>
                <a:cubicBezTo>
                  <a:pt x="3241" y="4115"/>
                  <a:pt x="3241" y="4115"/>
                  <a:pt x="3241" y="4115"/>
                </a:cubicBezTo>
                <a:cubicBezTo>
                  <a:pt x="3241" y="4098"/>
                  <a:pt x="3233" y="4098"/>
                  <a:pt x="3216" y="4106"/>
                </a:cubicBezTo>
                <a:cubicBezTo>
                  <a:pt x="3207" y="4098"/>
                  <a:pt x="3207" y="4098"/>
                  <a:pt x="3207" y="4098"/>
                </a:cubicBezTo>
                <a:cubicBezTo>
                  <a:pt x="3301" y="4055"/>
                  <a:pt x="3301" y="4055"/>
                  <a:pt x="3301" y="4055"/>
                </a:cubicBezTo>
                <a:cubicBezTo>
                  <a:pt x="3301" y="4064"/>
                  <a:pt x="3301" y="4064"/>
                  <a:pt x="3301" y="4064"/>
                </a:cubicBezTo>
                <a:cubicBezTo>
                  <a:pt x="3284" y="4072"/>
                  <a:pt x="3275" y="4081"/>
                  <a:pt x="3284" y="4098"/>
                </a:cubicBezTo>
                <a:cubicBezTo>
                  <a:pt x="3343" y="4200"/>
                  <a:pt x="3343" y="4200"/>
                  <a:pt x="3343" y="4200"/>
                </a:cubicBezTo>
                <a:cubicBezTo>
                  <a:pt x="3352" y="4226"/>
                  <a:pt x="3369" y="4226"/>
                  <a:pt x="3395" y="4217"/>
                </a:cubicBezTo>
                <a:cubicBezTo>
                  <a:pt x="3429" y="4200"/>
                  <a:pt x="3429" y="4183"/>
                  <a:pt x="3420" y="4149"/>
                </a:cubicBezTo>
                <a:cubicBezTo>
                  <a:pt x="3369" y="4055"/>
                  <a:pt x="3369" y="4055"/>
                  <a:pt x="3369" y="4055"/>
                </a:cubicBezTo>
                <a:cubicBezTo>
                  <a:pt x="3369" y="4047"/>
                  <a:pt x="3352" y="4038"/>
                  <a:pt x="3326" y="4047"/>
                </a:cubicBezTo>
                <a:cubicBezTo>
                  <a:pt x="3326" y="4038"/>
                  <a:pt x="3326" y="4038"/>
                  <a:pt x="3326" y="4038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446" y="3962"/>
                  <a:pt x="3446" y="3962"/>
                  <a:pt x="3446" y="3962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548" y="3936"/>
                  <a:pt x="3548" y="3936"/>
                  <a:pt x="3548" y="3936"/>
                </a:cubicBezTo>
                <a:cubicBezTo>
                  <a:pt x="3540" y="3919"/>
                  <a:pt x="3531" y="3919"/>
                  <a:pt x="3505" y="3936"/>
                </a:cubicBezTo>
                <a:cubicBezTo>
                  <a:pt x="3505" y="3928"/>
                  <a:pt x="3505" y="3928"/>
                  <a:pt x="3505" y="3928"/>
                </a:cubicBezTo>
                <a:cubicBezTo>
                  <a:pt x="3565" y="3885"/>
                  <a:pt x="3565" y="3885"/>
                  <a:pt x="3565" y="3885"/>
                </a:cubicBezTo>
                <a:cubicBezTo>
                  <a:pt x="3565" y="3893"/>
                  <a:pt x="3565" y="3893"/>
                  <a:pt x="3565" y="3893"/>
                </a:cubicBezTo>
                <a:cubicBezTo>
                  <a:pt x="3557" y="3902"/>
                  <a:pt x="3548" y="3919"/>
                  <a:pt x="3565" y="3928"/>
                </a:cubicBezTo>
                <a:cubicBezTo>
                  <a:pt x="3659" y="4055"/>
                  <a:pt x="3659" y="4055"/>
                  <a:pt x="3659" y="4055"/>
                </a:cubicBezTo>
                <a:cubicBezTo>
                  <a:pt x="3633" y="4072"/>
                  <a:pt x="3633" y="4072"/>
                  <a:pt x="3633" y="4072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531" y="4115"/>
                  <a:pt x="3531" y="4115"/>
                  <a:pt x="3531" y="4115"/>
                </a:cubicBezTo>
                <a:cubicBezTo>
                  <a:pt x="3531" y="4132"/>
                  <a:pt x="3548" y="4132"/>
                  <a:pt x="3565" y="4115"/>
                </a:cubicBezTo>
                <a:cubicBezTo>
                  <a:pt x="3574" y="4124"/>
                  <a:pt x="3574" y="4124"/>
                  <a:pt x="3574" y="4124"/>
                </a:cubicBezTo>
                <a:cubicBezTo>
                  <a:pt x="3505" y="4166"/>
                  <a:pt x="3505" y="4166"/>
                  <a:pt x="3505" y="4166"/>
                </a:cubicBezTo>
                <a:cubicBezTo>
                  <a:pt x="3505" y="4158"/>
                  <a:pt x="3505" y="4158"/>
                  <a:pt x="3505" y="4158"/>
                </a:cubicBezTo>
                <a:cubicBezTo>
                  <a:pt x="3523" y="4149"/>
                  <a:pt x="3523" y="4141"/>
                  <a:pt x="3514" y="4124"/>
                </a:cubicBezTo>
                <a:cubicBezTo>
                  <a:pt x="3429" y="4013"/>
                  <a:pt x="3429" y="4013"/>
                  <a:pt x="3429" y="4013"/>
                </a:cubicBezTo>
                <a:cubicBezTo>
                  <a:pt x="3429" y="4004"/>
                  <a:pt x="3412" y="4004"/>
                  <a:pt x="3395" y="4013"/>
                </a:cubicBezTo>
                <a:close/>
                <a:moveTo>
                  <a:pt x="3122" y="4132"/>
                </a:moveTo>
                <a:cubicBezTo>
                  <a:pt x="3147" y="4200"/>
                  <a:pt x="3147" y="4200"/>
                  <a:pt x="3147" y="4200"/>
                </a:cubicBezTo>
                <a:cubicBezTo>
                  <a:pt x="3139" y="4209"/>
                  <a:pt x="3139" y="4209"/>
                  <a:pt x="3139" y="4209"/>
                </a:cubicBezTo>
                <a:cubicBezTo>
                  <a:pt x="3113" y="4175"/>
                  <a:pt x="3079" y="4158"/>
                  <a:pt x="3054" y="4166"/>
                </a:cubicBezTo>
                <a:cubicBezTo>
                  <a:pt x="3019" y="4183"/>
                  <a:pt x="3019" y="4217"/>
                  <a:pt x="3036" y="4268"/>
                </a:cubicBezTo>
                <a:cubicBezTo>
                  <a:pt x="3054" y="4328"/>
                  <a:pt x="3088" y="4354"/>
                  <a:pt x="3122" y="4336"/>
                </a:cubicBezTo>
                <a:cubicBezTo>
                  <a:pt x="3156" y="4328"/>
                  <a:pt x="3173" y="4294"/>
                  <a:pt x="3156" y="4251"/>
                </a:cubicBezTo>
                <a:cubicBezTo>
                  <a:pt x="3173" y="4251"/>
                  <a:pt x="3173" y="4251"/>
                  <a:pt x="3173" y="4251"/>
                </a:cubicBezTo>
                <a:cubicBezTo>
                  <a:pt x="3190" y="4302"/>
                  <a:pt x="3173" y="4336"/>
                  <a:pt x="3122" y="4354"/>
                </a:cubicBezTo>
                <a:cubicBezTo>
                  <a:pt x="3054" y="4371"/>
                  <a:pt x="3011" y="4354"/>
                  <a:pt x="2985" y="4285"/>
                </a:cubicBezTo>
                <a:cubicBezTo>
                  <a:pt x="2968" y="4226"/>
                  <a:pt x="2994" y="4183"/>
                  <a:pt x="3045" y="4158"/>
                </a:cubicBezTo>
                <a:cubicBezTo>
                  <a:pt x="3062" y="4149"/>
                  <a:pt x="3088" y="4149"/>
                  <a:pt x="3105" y="4158"/>
                </a:cubicBezTo>
                <a:cubicBezTo>
                  <a:pt x="3113" y="4141"/>
                  <a:pt x="3113" y="4141"/>
                  <a:pt x="3113" y="4141"/>
                </a:cubicBezTo>
                <a:lnTo>
                  <a:pt x="3122" y="4132"/>
                </a:lnTo>
                <a:close/>
                <a:moveTo>
                  <a:pt x="2977" y="4396"/>
                </a:moveTo>
                <a:cubicBezTo>
                  <a:pt x="2874" y="4422"/>
                  <a:pt x="2874" y="4422"/>
                  <a:pt x="2874" y="4422"/>
                </a:cubicBezTo>
                <a:cubicBezTo>
                  <a:pt x="2866" y="4405"/>
                  <a:pt x="2866" y="4405"/>
                  <a:pt x="2866" y="4405"/>
                </a:cubicBezTo>
                <a:cubicBezTo>
                  <a:pt x="2891" y="4405"/>
                  <a:pt x="2900" y="4396"/>
                  <a:pt x="2891" y="4379"/>
                </a:cubicBezTo>
                <a:cubicBezTo>
                  <a:pt x="2857" y="4243"/>
                  <a:pt x="2857" y="4243"/>
                  <a:pt x="2857" y="4243"/>
                </a:cubicBezTo>
                <a:cubicBezTo>
                  <a:pt x="2857" y="4234"/>
                  <a:pt x="2849" y="4226"/>
                  <a:pt x="2832" y="4234"/>
                </a:cubicBezTo>
                <a:cubicBezTo>
                  <a:pt x="2823" y="4226"/>
                  <a:pt x="2823" y="4226"/>
                  <a:pt x="2823" y="4226"/>
                </a:cubicBezTo>
                <a:cubicBezTo>
                  <a:pt x="2934" y="4200"/>
                  <a:pt x="2934" y="4200"/>
                  <a:pt x="2934" y="4200"/>
                </a:cubicBezTo>
                <a:cubicBezTo>
                  <a:pt x="2934" y="4209"/>
                  <a:pt x="2934" y="4209"/>
                  <a:pt x="2934" y="4209"/>
                </a:cubicBezTo>
                <a:cubicBezTo>
                  <a:pt x="2909" y="4217"/>
                  <a:pt x="2909" y="4226"/>
                  <a:pt x="2909" y="4234"/>
                </a:cubicBezTo>
                <a:cubicBezTo>
                  <a:pt x="2943" y="4371"/>
                  <a:pt x="2943" y="4371"/>
                  <a:pt x="2943" y="4371"/>
                </a:cubicBezTo>
                <a:cubicBezTo>
                  <a:pt x="2943" y="4388"/>
                  <a:pt x="2951" y="4388"/>
                  <a:pt x="2977" y="4388"/>
                </a:cubicBezTo>
                <a:lnTo>
                  <a:pt x="2977" y="4396"/>
                </a:lnTo>
                <a:close/>
                <a:moveTo>
                  <a:pt x="2602" y="4268"/>
                </a:moveTo>
                <a:cubicBezTo>
                  <a:pt x="2602" y="4260"/>
                  <a:pt x="2602" y="4260"/>
                  <a:pt x="2602" y="4260"/>
                </a:cubicBezTo>
                <a:cubicBezTo>
                  <a:pt x="2670" y="4251"/>
                  <a:pt x="2670" y="4251"/>
                  <a:pt x="2670" y="4251"/>
                </a:cubicBezTo>
                <a:cubicBezTo>
                  <a:pt x="2781" y="4371"/>
                  <a:pt x="2781" y="4371"/>
                  <a:pt x="2781" y="4371"/>
                </a:cubicBezTo>
                <a:cubicBezTo>
                  <a:pt x="2789" y="4371"/>
                  <a:pt x="2789" y="4371"/>
                  <a:pt x="2789" y="4371"/>
                </a:cubicBezTo>
                <a:cubicBezTo>
                  <a:pt x="2772" y="4268"/>
                  <a:pt x="2772" y="4268"/>
                  <a:pt x="2772" y="4268"/>
                </a:cubicBezTo>
                <a:cubicBezTo>
                  <a:pt x="2772" y="4260"/>
                  <a:pt x="2764" y="4251"/>
                  <a:pt x="2738" y="4251"/>
                </a:cubicBezTo>
                <a:cubicBezTo>
                  <a:pt x="2738" y="4243"/>
                  <a:pt x="2738" y="4243"/>
                  <a:pt x="2738" y="4243"/>
                </a:cubicBezTo>
                <a:cubicBezTo>
                  <a:pt x="2806" y="4234"/>
                  <a:pt x="2806" y="4234"/>
                  <a:pt x="2806" y="4234"/>
                </a:cubicBezTo>
                <a:cubicBezTo>
                  <a:pt x="2815" y="4243"/>
                  <a:pt x="2815" y="4243"/>
                  <a:pt x="2815" y="4243"/>
                </a:cubicBezTo>
                <a:cubicBezTo>
                  <a:pt x="2789" y="4251"/>
                  <a:pt x="2789" y="4260"/>
                  <a:pt x="2789" y="4268"/>
                </a:cubicBezTo>
                <a:cubicBezTo>
                  <a:pt x="2806" y="4439"/>
                  <a:pt x="2806" y="4439"/>
                  <a:pt x="2806" y="4439"/>
                </a:cubicBezTo>
                <a:cubicBezTo>
                  <a:pt x="2781" y="4439"/>
                  <a:pt x="2781" y="4439"/>
                  <a:pt x="2781" y="4439"/>
                </a:cubicBezTo>
                <a:cubicBezTo>
                  <a:pt x="2653" y="4294"/>
                  <a:pt x="2653" y="4294"/>
                  <a:pt x="2653" y="4294"/>
                </a:cubicBezTo>
                <a:cubicBezTo>
                  <a:pt x="2653" y="4302"/>
                  <a:pt x="2653" y="4302"/>
                  <a:pt x="2653" y="4302"/>
                </a:cubicBezTo>
                <a:cubicBezTo>
                  <a:pt x="2661" y="4422"/>
                  <a:pt x="2661" y="4422"/>
                  <a:pt x="2661" y="4422"/>
                </a:cubicBezTo>
                <a:cubicBezTo>
                  <a:pt x="2661" y="4439"/>
                  <a:pt x="2678" y="4439"/>
                  <a:pt x="2704" y="4439"/>
                </a:cubicBezTo>
                <a:cubicBezTo>
                  <a:pt x="2704" y="4447"/>
                  <a:pt x="2704" y="4447"/>
                  <a:pt x="2704" y="4447"/>
                </a:cubicBezTo>
                <a:cubicBezTo>
                  <a:pt x="2627" y="4456"/>
                  <a:pt x="2627" y="4456"/>
                  <a:pt x="2627" y="4456"/>
                </a:cubicBezTo>
                <a:cubicBezTo>
                  <a:pt x="2627" y="4447"/>
                  <a:pt x="2627" y="4447"/>
                  <a:pt x="2627" y="4447"/>
                </a:cubicBezTo>
                <a:cubicBezTo>
                  <a:pt x="2644" y="4447"/>
                  <a:pt x="2653" y="4439"/>
                  <a:pt x="2653" y="4422"/>
                </a:cubicBezTo>
                <a:cubicBezTo>
                  <a:pt x="2636" y="4285"/>
                  <a:pt x="2636" y="4285"/>
                  <a:pt x="2636" y="4285"/>
                </a:cubicBezTo>
                <a:cubicBezTo>
                  <a:pt x="2636" y="4268"/>
                  <a:pt x="2619" y="4268"/>
                  <a:pt x="2602" y="4268"/>
                </a:cubicBezTo>
                <a:close/>
                <a:moveTo>
                  <a:pt x="2439" y="4354"/>
                </a:moveTo>
                <a:cubicBezTo>
                  <a:pt x="2508" y="4354"/>
                  <a:pt x="2508" y="4354"/>
                  <a:pt x="2508" y="4354"/>
                </a:cubicBezTo>
                <a:cubicBezTo>
                  <a:pt x="2508" y="4294"/>
                  <a:pt x="2508" y="4294"/>
                  <a:pt x="2508" y="4294"/>
                </a:cubicBezTo>
                <a:cubicBezTo>
                  <a:pt x="2508" y="4277"/>
                  <a:pt x="2499" y="4277"/>
                  <a:pt x="2482" y="4277"/>
                </a:cubicBezTo>
                <a:cubicBezTo>
                  <a:pt x="2474" y="4260"/>
                  <a:pt x="2474" y="4260"/>
                  <a:pt x="2474" y="4260"/>
                </a:cubicBezTo>
                <a:cubicBezTo>
                  <a:pt x="2584" y="4260"/>
                  <a:pt x="2584" y="4260"/>
                  <a:pt x="2584" y="4260"/>
                </a:cubicBezTo>
                <a:cubicBezTo>
                  <a:pt x="2584" y="4268"/>
                  <a:pt x="2584" y="4268"/>
                  <a:pt x="2584" y="4268"/>
                </a:cubicBezTo>
                <a:cubicBezTo>
                  <a:pt x="2559" y="4268"/>
                  <a:pt x="2550" y="4277"/>
                  <a:pt x="2550" y="4294"/>
                </a:cubicBezTo>
                <a:cubicBezTo>
                  <a:pt x="2559" y="4430"/>
                  <a:pt x="2559" y="4430"/>
                  <a:pt x="2559" y="4430"/>
                </a:cubicBezTo>
                <a:cubicBezTo>
                  <a:pt x="2559" y="4447"/>
                  <a:pt x="2567" y="4447"/>
                  <a:pt x="2593" y="4447"/>
                </a:cubicBezTo>
                <a:cubicBezTo>
                  <a:pt x="2593" y="4456"/>
                  <a:pt x="2593" y="4456"/>
                  <a:pt x="2593" y="4456"/>
                </a:cubicBezTo>
                <a:cubicBezTo>
                  <a:pt x="2491" y="4464"/>
                  <a:pt x="2491" y="4464"/>
                  <a:pt x="2491" y="4464"/>
                </a:cubicBezTo>
                <a:cubicBezTo>
                  <a:pt x="2491" y="4456"/>
                  <a:pt x="2491" y="4456"/>
                  <a:pt x="2491" y="4456"/>
                </a:cubicBezTo>
                <a:cubicBezTo>
                  <a:pt x="2508" y="4456"/>
                  <a:pt x="2516" y="4447"/>
                  <a:pt x="2508" y="4430"/>
                </a:cubicBezTo>
                <a:cubicBezTo>
                  <a:pt x="2508" y="4362"/>
                  <a:pt x="2508" y="4362"/>
                  <a:pt x="2508" y="4362"/>
                </a:cubicBezTo>
                <a:cubicBezTo>
                  <a:pt x="2439" y="4371"/>
                  <a:pt x="2439" y="4371"/>
                  <a:pt x="2439" y="4371"/>
                </a:cubicBezTo>
                <a:cubicBezTo>
                  <a:pt x="2448" y="4439"/>
                  <a:pt x="2448" y="4439"/>
                  <a:pt x="2448" y="4439"/>
                </a:cubicBezTo>
                <a:cubicBezTo>
                  <a:pt x="2448" y="4447"/>
                  <a:pt x="2457" y="4456"/>
                  <a:pt x="2474" y="4456"/>
                </a:cubicBezTo>
                <a:cubicBezTo>
                  <a:pt x="2474" y="4464"/>
                  <a:pt x="2474" y="4464"/>
                  <a:pt x="2474" y="4464"/>
                </a:cubicBezTo>
                <a:cubicBezTo>
                  <a:pt x="2371" y="4473"/>
                  <a:pt x="2371" y="4473"/>
                  <a:pt x="2371" y="4473"/>
                </a:cubicBezTo>
                <a:cubicBezTo>
                  <a:pt x="2371" y="4456"/>
                  <a:pt x="2371" y="4456"/>
                  <a:pt x="2371" y="4456"/>
                </a:cubicBezTo>
                <a:cubicBezTo>
                  <a:pt x="2388" y="4456"/>
                  <a:pt x="2397" y="4456"/>
                  <a:pt x="2397" y="4439"/>
                </a:cubicBezTo>
                <a:cubicBezTo>
                  <a:pt x="2388" y="4302"/>
                  <a:pt x="2388" y="4302"/>
                  <a:pt x="2388" y="4302"/>
                </a:cubicBezTo>
                <a:cubicBezTo>
                  <a:pt x="2388" y="4285"/>
                  <a:pt x="2380" y="4277"/>
                  <a:pt x="2363" y="4277"/>
                </a:cubicBezTo>
                <a:cubicBezTo>
                  <a:pt x="2363" y="4268"/>
                  <a:pt x="2363" y="4268"/>
                  <a:pt x="2363" y="4268"/>
                </a:cubicBezTo>
                <a:cubicBezTo>
                  <a:pt x="2465" y="4260"/>
                  <a:pt x="2465" y="4260"/>
                  <a:pt x="2465" y="4260"/>
                </a:cubicBezTo>
                <a:cubicBezTo>
                  <a:pt x="2465" y="4277"/>
                  <a:pt x="2465" y="4277"/>
                  <a:pt x="2465" y="4277"/>
                </a:cubicBezTo>
                <a:cubicBezTo>
                  <a:pt x="2448" y="4277"/>
                  <a:pt x="2439" y="4285"/>
                  <a:pt x="2439" y="4294"/>
                </a:cubicBezTo>
                <a:lnTo>
                  <a:pt x="2439" y="4354"/>
                </a:lnTo>
                <a:close/>
                <a:moveTo>
                  <a:pt x="2346" y="4268"/>
                </a:moveTo>
                <a:cubicBezTo>
                  <a:pt x="2337" y="4336"/>
                  <a:pt x="2337" y="4336"/>
                  <a:pt x="2337" y="4336"/>
                </a:cubicBezTo>
                <a:cubicBezTo>
                  <a:pt x="2329" y="4336"/>
                  <a:pt x="2329" y="4336"/>
                  <a:pt x="2329" y="4336"/>
                </a:cubicBezTo>
                <a:cubicBezTo>
                  <a:pt x="2312" y="4294"/>
                  <a:pt x="2295" y="4268"/>
                  <a:pt x="2269" y="4268"/>
                </a:cubicBezTo>
                <a:cubicBezTo>
                  <a:pt x="2235" y="4260"/>
                  <a:pt x="2209" y="4285"/>
                  <a:pt x="2201" y="4354"/>
                </a:cubicBezTo>
                <a:cubicBezTo>
                  <a:pt x="2201" y="4405"/>
                  <a:pt x="2209" y="4439"/>
                  <a:pt x="2252" y="4447"/>
                </a:cubicBezTo>
                <a:cubicBezTo>
                  <a:pt x="2295" y="4447"/>
                  <a:pt x="2312" y="4430"/>
                  <a:pt x="2320" y="4388"/>
                </a:cubicBezTo>
                <a:cubicBezTo>
                  <a:pt x="2337" y="4388"/>
                  <a:pt x="2337" y="4388"/>
                  <a:pt x="2337" y="4388"/>
                </a:cubicBezTo>
                <a:cubicBezTo>
                  <a:pt x="2329" y="4439"/>
                  <a:pt x="2295" y="4464"/>
                  <a:pt x="2243" y="4456"/>
                </a:cubicBezTo>
                <a:cubicBezTo>
                  <a:pt x="2175" y="4447"/>
                  <a:pt x="2150" y="4405"/>
                  <a:pt x="2150" y="4345"/>
                </a:cubicBezTo>
                <a:cubicBezTo>
                  <a:pt x="2167" y="4277"/>
                  <a:pt x="2201" y="4251"/>
                  <a:pt x="2269" y="4251"/>
                </a:cubicBezTo>
                <a:cubicBezTo>
                  <a:pt x="2286" y="4251"/>
                  <a:pt x="2303" y="4260"/>
                  <a:pt x="2320" y="4277"/>
                </a:cubicBezTo>
                <a:cubicBezTo>
                  <a:pt x="2337" y="4268"/>
                  <a:pt x="2337" y="4268"/>
                  <a:pt x="2337" y="4268"/>
                </a:cubicBezTo>
                <a:lnTo>
                  <a:pt x="2346" y="4268"/>
                </a:lnTo>
                <a:close/>
                <a:moveTo>
                  <a:pt x="2124" y="4234"/>
                </a:moveTo>
                <a:cubicBezTo>
                  <a:pt x="2115" y="4311"/>
                  <a:pt x="2115" y="4311"/>
                  <a:pt x="2115" y="4311"/>
                </a:cubicBezTo>
                <a:cubicBezTo>
                  <a:pt x="2098" y="4302"/>
                  <a:pt x="2098" y="4302"/>
                  <a:pt x="2098" y="4302"/>
                </a:cubicBezTo>
                <a:cubicBezTo>
                  <a:pt x="2098" y="4268"/>
                  <a:pt x="2081" y="4243"/>
                  <a:pt x="2047" y="4234"/>
                </a:cubicBezTo>
                <a:cubicBezTo>
                  <a:pt x="2030" y="4226"/>
                  <a:pt x="2022" y="4234"/>
                  <a:pt x="2022" y="4243"/>
                </a:cubicBezTo>
                <a:cubicBezTo>
                  <a:pt x="2005" y="4302"/>
                  <a:pt x="2005" y="4302"/>
                  <a:pt x="2005" y="4302"/>
                </a:cubicBezTo>
                <a:cubicBezTo>
                  <a:pt x="2030" y="4311"/>
                  <a:pt x="2047" y="4302"/>
                  <a:pt x="2056" y="4277"/>
                </a:cubicBezTo>
                <a:cubicBezTo>
                  <a:pt x="2073" y="4277"/>
                  <a:pt x="2073" y="4277"/>
                  <a:pt x="2073" y="4277"/>
                </a:cubicBezTo>
                <a:cubicBezTo>
                  <a:pt x="2047" y="4362"/>
                  <a:pt x="2047" y="4362"/>
                  <a:pt x="2047" y="4362"/>
                </a:cubicBezTo>
                <a:cubicBezTo>
                  <a:pt x="2039" y="4354"/>
                  <a:pt x="2039" y="4354"/>
                  <a:pt x="2039" y="4354"/>
                </a:cubicBezTo>
                <a:cubicBezTo>
                  <a:pt x="2039" y="4328"/>
                  <a:pt x="2030" y="4319"/>
                  <a:pt x="2005" y="4311"/>
                </a:cubicBezTo>
                <a:cubicBezTo>
                  <a:pt x="1987" y="4379"/>
                  <a:pt x="1987" y="4379"/>
                  <a:pt x="1987" y="4379"/>
                </a:cubicBezTo>
                <a:cubicBezTo>
                  <a:pt x="1979" y="4388"/>
                  <a:pt x="1987" y="4396"/>
                  <a:pt x="2005" y="4405"/>
                </a:cubicBezTo>
                <a:cubicBezTo>
                  <a:pt x="2039" y="4413"/>
                  <a:pt x="2073" y="4396"/>
                  <a:pt x="2090" y="4362"/>
                </a:cubicBezTo>
                <a:cubicBezTo>
                  <a:pt x="2107" y="4362"/>
                  <a:pt x="2107" y="4362"/>
                  <a:pt x="2107" y="4362"/>
                </a:cubicBezTo>
                <a:cubicBezTo>
                  <a:pt x="2081" y="4439"/>
                  <a:pt x="2081" y="4439"/>
                  <a:pt x="2081" y="4439"/>
                </a:cubicBezTo>
                <a:cubicBezTo>
                  <a:pt x="1902" y="4388"/>
                  <a:pt x="1902" y="4388"/>
                  <a:pt x="1902" y="4388"/>
                </a:cubicBezTo>
                <a:cubicBezTo>
                  <a:pt x="1902" y="4379"/>
                  <a:pt x="1902" y="4379"/>
                  <a:pt x="1902" y="4379"/>
                </a:cubicBezTo>
                <a:cubicBezTo>
                  <a:pt x="1928" y="4388"/>
                  <a:pt x="1936" y="4379"/>
                  <a:pt x="1936" y="4371"/>
                </a:cubicBezTo>
                <a:cubicBezTo>
                  <a:pt x="1970" y="4234"/>
                  <a:pt x="1970" y="4234"/>
                  <a:pt x="1970" y="4234"/>
                </a:cubicBezTo>
                <a:cubicBezTo>
                  <a:pt x="1979" y="4217"/>
                  <a:pt x="1970" y="4209"/>
                  <a:pt x="1945" y="4209"/>
                </a:cubicBezTo>
                <a:cubicBezTo>
                  <a:pt x="1953" y="4192"/>
                  <a:pt x="1953" y="4192"/>
                  <a:pt x="1953" y="4192"/>
                </a:cubicBezTo>
                <a:lnTo>
                  <a:pt x="2124" y="4234"/>
                </a:lnTo>
                <a:close/>
                <a:moveTo>
                  <a:pt x="1757" y="4132"/>
                </a:moveTo>
                <a:cubicBezTo>
                  <a:pt x="1936" y="4192"/>
                  <a:pt x="1936" y="4192"/>
                  <a:pt x="1936" y="4192"/>
                </a:cubicBezTo>
                <a:cubicBezTo>
                  <a:pt x="1911" y="4260"/>
                  <a:pt x="1911" y="4260"/>
                  <a:pt x="1911" y="4260"/>
                </a:cubicBezTo>
                <a:cubicBezTo>
                  <a:pt x="1902" y="4260"/>
                  <a:pt x="1902" y="4260"/>
                  <a:pt x="1902" y="4260"/>
                </a:cubicBezTo>
                <a:cubicBezTo>
                  <a:pt x="1902" y="4217"/>
                  <a:pt x="1894" y="4192"/>
                  <a:pt x="1860" y="4183"/>
                </a:cubicBezTo>
                <a:cubicBezTo>
                  <a:pt x="1808" y="4336"/>
                  <a:pt x="1808" y="4336"/>
                  <a:pt x="1808" y="4336"/>
                </a:cubicBezTo>
                <a:cubicBezTo>
                  <a:pt x="1808" y="4345"/>
                  <a:pt x="1817" y="4354"/>
                  <a:pt x="1834" y="4362"/>
                </a:cubicBezTo>
                <a:cubicBezTo>
                  <a:pt x="1834" y="4371"/>
                  <a:pt x="1834" y="4371"/>
                  <a:pt x="1834" y="4371"/>
                </a:cubicBezTo>
                <a:cubicBezTo>
                  <a:pt x="1723" y="4336"/>
                  <a:pt x="1723" y="4336"/>
                  <a:pt x="1723" y="4336"/>
                </a:cubicBezTo>
                <a:cubicBezTo>
                  <a:pt x="1732" y="4328"/>
                  <a:pt x="1732" y="4328"/>
                  <a:pt x="1732" y="4328"/>
                </a:cubicBezTo>
                <a:cubicBezTo>
                  <a:pt x="1749" y="4336"/>
                  <a:pt x="1766" y="4328"/>
                  <a:pt x="1766" y="4319"/>
                </a:cubicBezTo>
                <a:cubicBezTo>
                  <a:pt x="1817" y="4166"/>
                  <a:pt x="1817" y="4166"/>
                  <a:pt x="1817" y="4166"/>
                </a:cubicBezTo>
                <a:cubicBezTo>
                  <a:pt x="1791" y="4158"/>
                  <a:pt x="1766" y="4175"/>
                  <a:pt x="1740" y="4200"/>
                </a:cubicBezTo>
                <a:cubicBezTo>
                  <a:pt x="1732" y="4200"/>
                  <a:pt x="1732" y="4200"/>
                  <a:pt x="1732" y="4200"/>
                </a:cubicBezTo>
                <a:lnTo>
                  <a:pt x="1757" y="4132"/>
                </a:lnTo>
                <a:close/>
                <a:moveTo>
                  <a:pt x="1570" y="4064"/>
                </a:moveTo>
                <a:cubicBezTo>
                  <a:pt x="1578" y="4047"/>
                  <a:pt x="1578" y="4047"/>
                  <a:pt x="1578" y="4047"/>
                </a:cubicBezTo>
                <a:cubicBezTo>
                  <a:pt x="1663" y="4089"/>
                  <a:pt x="1663" y="4089"/>
                  <a:pt x="1663" y="4089"/>
                </a:cubicBezTo>
                <a:cubicBezTo>
                  <a:pt x="1655" y="4098"/>
                  <a:pt x="1655" y="4098"/>
                  <a:pt x="1655" y="4098"/>
                </a:cubicBezTo>
                <a:cubicBezTo>
                  <a:pt x="1646" y="4089"/>
                  <a:pt x="1638" y="4089"/>
                  <a:pt x="1638" y="4098"/>
                </a:cubicBezTo>
                <a:cubicBezTo>
                  <a:pt x="1629" y="4098"/>
                  <a:pt x="1629" y="4106"/>
                  <a:pt x="1629" y="4115"/>
                </a:cubicBezTo>
                <a:cubicBezTo>
                  <a:pt x="1629" y="4115"/>
                  <a:pt x="1629" y="4115"/>
                  <a:pt x="1629" y="4115"/>
                </a:cubicBezTo>
                <a:cubicBezTo>
                  <a:pt x="1638" y="4183"/>
                  <a:pt x="1638" y="4183"/>
                  <a:pt x="1638" y="4183"/>
                </a:cubicBezTo>
                <a:cubicBezTo>
                  <a:pt x="1689" y="4141"/>
                  <a:pt x="1689" y="4141"/>
                  <a:pt x="1689" y="4141"/>
                </a:cubicBezTo>
                <a:cubicBezTo>
                  <a:pt x="1698" y="4132"/>
                  <a:pt x="1698" y="4132"/>
                  <a:pt x="1698" y="4132"/>
                </a:cubicBezTo>
                <a:cubicBezTo>
                  <a:pt x="1698" y="4124"/>
                  <a:pt x="1689" y="4115"/>
                  <a:pt x="1680" y="4106"/>
                </a:cubicBezTo>
                <a:cubicBezTo>
                  <a:pt x="1680" y="4098"/>
                  <a:pt x="1680" y="4098"/>
                  <a:pt x="1680" y="4098"/>
                </a:cubicBezTo>
                <a:cubicBezTo>
                  <a:pt x="1749" y="4124"/>
                  <a:pt x="1749" y="4124"/>
                  <a:pt x="1749" y="4124"/>
                </a:cubicBezTo>
                <a:cubicBezTo>
                  <a:pt x="1749" y="4141"/>
                  <a:pt x="1749" y="4141"/>
                  <a:pt x="1749" y="4141"/>
                </a:cubicBezTo>
                <a:cubicBezTo>
                  <a:pt x="1732" y="4132"/>
                  <a:pt x="1715" y="4132"/>
                  <a:pt x="1706" y="4141"/>
                </a:cubicBezTo>
                <a:cubicBezTo>
                  <a:pt x="1638" y="4209"/>
                  <a:pt x="1638" y="4209"/>
                  <a:pt x="1638" y="4209"/>
                </a:cubicBezTo>
                <a:cubicBezTo>
                  <a:pt x="1612" y="4251"/>
                  <a:pt x="1612" y="4251"/>
                  <a:pt x="1612" y="4251"/>
                </a:cubicBezTo>
                <a:cubicBezTo>
                  <a:pt x="1604" y="4268"/>
                  <a:pt x="1612" y="4277"/>
                  <a:pt x="1638" y="4285"/>
                </a:cubicBezTo>
                <a:cubicBezTo>
                  <a:pt x="1629" y="4294"/>
                  <a:pt x="1629" y="4294"/>
                  <a:pt x="1629" y="4294"/>
                </a:cubicBezTo>
                <a:cubicBezTo>
                  <a:pt x="1527" y="4251"/>
                  <a:pt x="1527" y="4251"/>
                  <a:pt x="1527" y="4251"/>
                </a:cubicBezTo>
                <a:cubicBezTo>
                  <a:pt x="1536" y="4234"/>
                  <a:pt x="1536" y="4234"/>
                  <a:pt x="1536" y="4234"/>
                </a:cubicBezTo>
                <a:cubicBezTo>
                  <a:pt x="1553" y="4251"/>
                  <a:pt x="1570" y="4251"/>
                  <a:pt x="1570" y="4234"/>
                </a:cubicBezTo>
                <a:cubicBezTo>
                  <a:pt x="1595" y="4183"/>
                  <a:pt x="1595" y="4183"/>
                  <a:pt x="1595" y="4183"/>
                </a:cubicBezTo>
                <a:cubicBezTo>
                  <a:pt x="1587" y="4106"/>
                  <a:pt x="1587" y="4106"/>
                  <a:pt x="1587" y="4106"/>
                </a:cubicBezTo>
                <a:cubicBezTo>
                  <a:pt x="1587" y="4081"/>
                  <a:pt x="1578" y="4064"/>
                  <a:pt x="1570" y="4064"/>
                </a:cubicBezTo>
                <a:close/>
                <a:moveTo>
                  <a:pt x="1459" y="4217"/>
                </a:moveTo>
                <a:cubicBezTo>
                  <a:pt x="1322" y="4132"/>
                  <a:pt x="1322" y="4132"/>
                  <a:pt x="1322" y="4132"/>
                </a:cubicBezTo>
                <a:cubicBezTo>
                  <a:pt x="1322" y="4115"/>
                  <a:pt x="1322" y="4115"/>
                  <a:pt x="1322" y="4115"/>
                </a:cubicBezTo>
                <a:cubicBezTo>
                  <a:pt x="1339" y="4132"/>
                  <a:pt x="1356" y="4132"/>
                  <a:pt x="1356" y="4115"/>
                </a:cubicBezTo>
                <a:cubicBezTo>
                  <a:pt x="1433" y="3996"/>
                  <a:pt x="1433" y="3996"/>
                  <a:pt x="1433" y="3996"/>
                </a:cubicBezTo>
                <a:cubicBezTo>
                  <a:pt x="1442" y="3987"/>
                  <a:pt x="1433" y="3979"/>
                  <a:pt x="1416" y="3962"/>
                </a:cubicBezTo>
                <a:cubicBezTo>
                  <a:pt x="1425" y="3953"/>
                  <a:pt x="1425" y="3953"/>
                  <a:pt x="1425" y="3953"/>
                </a:cubicBezTo>
                <a:cubicBezTo>
                  <a:pt x="1510" y="4013"/>
                  <a:pt x="1510" y="4013"/>
                  <a:pt x="1510" y="4013"/>
                </a:cubicBezTo>
                <a:cubicBezTo>
                  <a:pt x="1510" y="4021"/>
                  <a:pt x="1510" y="4021"/>
                  <a:pt x="1510" y="4021"/>
                </a:cubicBezTo>
                <a:cubicBezTo>
                  <a:pt x="1493" y="4013"/>
                  <a:pt x="1476" y="4013"/>
                  <a:pt x="1476" y="4021"/>
                </a:cubicBezTo>
                <a:cubicBezTo>
                  <a:pt x="1399" y="4141"/>
                  <a:pt x="1399" y="4141"/>
                  <a:pt x="1399" y="4141"/>
                </a:cubicBezTo>
                <a:cubicBezTo>
                  <a:pt x="1391" y="4149"/>
                  <a:pt x="1399" y="4158"/>
                  <a:pt x="1408" y="4166"/>
                </a:cubicBezTo>
                <a:cubicBezTo>
                  <a:pt x="1433" y="4183"/>
                  <a:pt x="1467" y="4175"/>
                  <a:pt x="1493" y="4141"/>
                </a:cubicBezTo>
                <a:cubicBezTo>
                  <a:pt x="1501" y="4149"/>
                  <a:pt x="1501" y="4149"/>
                  <a:pt x="1501" y="4149"/>
                </a:cubicBezTo>
                <a:lnTo>
                  <a:pt x="1459" y="4217"/>
                </a:lnTo>
                <a:close/>
                <a:moveTo>
                  <a:pt x="1186" y="3902"/>
                </a:moveTo>
                <a:cubicBezTo>
                  <a:pt x="1228" y="3851"/>
                  <a:pt x="1280" y="3851"/>
                  <a:pt x="1331" y="3885"/>
                </a:cubicBezTo>
                <a:cubicBezTo>
                  <a:pt x="1373" y="3928"/>
                  <a:pt x="1382" y="3970"/>
                  <a:pt x="1348" y="4030"/>
                </a:cubicBezTo>
                <a:cubicBezTo>
                  <a:pt x="1305" y="4072"/>
                  <a:pt x="1254" y="4081"/>
                  <a:pt x="1203" y="4047"/>
                </a:cubicBezTo>
                <a:cubicBezTo>
                  <a:pt x="1160" y="4004"/>
                  <a:pt x="1152" y="3953"/>
                  <a:pt x="1186" y="3902"/>
                </a:cubicBezTo>
                <a:close/>
                <a:moveTo>
                  <a:pt x="1228" y="3936"/>
                </a:moveTo>
                <a:cubicBezTo>
                  <a:pt x="1194" y="3979"/>
                  <a:pt x="1186" y="4013"/>
                  <a:pt x="1211" y="4038"/>
                </a:cubicBezTo>
                <a:cubicBezTo>
                  <a:pt x="1237" y="4055"/>
                  <a:pt x="1263" y="4038"/>
                  <a:pt x="1305" y="3996"/>
                </a:cubicBezTo>
                <a:cubicBezTo>
                  <a:pt x="1339" y="3945"/>
                  <a:pt x="1348" y="3911"/>
                  <a:pt x="1322" y="3893"/>
                </a:cubicBezTo>
                <a:cubicBezTo>
                  <a:pt x="1297" y="3876"/>
                  <a:pt x="1263" y="3885"/>
                  <a:pt x="1228" y="3936"/>
                </a:cubicBezTo>
                <a:close/>
                <a:moveTo>
                  <a:pt x="1041" y="3902"/>
                </a:moveTo>
                <a:cubicBezTo>
                  <a:pt x="964" y="3825"/>
                  <a:pt x="964" y="3825"/>
                  <a:pt x="964" y="3825"/>
                </a:cubicBezTo>
                <a:cubicBezTo>
                  <a:pt x="973" y="3817"/>
                  <a:pt x="973" y="3817"/>
                  <a:pt x="973" y="3817"/>
                </a:cubicBezTo>
                <a:cubicBezTo>
                  <a:pt x="981" y="3834"/>
                  <a:pt x="998" y="3834"/>
                  <a:pt x="1007" y="3825"/>
                </a:cubicBezTo>
                <a:cubicBezTo>
                  <a:pt x="1101" y="3723"/>
                  <a:pt x="1101" y="3723"/>
                  <a:pt x="1101" y="3723"/>
                </a:cubicBezTo>
                <a:cubicBezTo>
                  <a:pt x="1109" y="3715"/>
                  <a:pt x="1109" y="3706"/>
                  <a:pt x="1092" y="3689"/>
                </a:cubicBezTo>
                <a:cubicBezTo>
                  <a:pt x="1101" y="3681"/>
                  <a:pt x="1101" y="3681"/>
                  <a:pt x="1101" y="3681"/>
                </a:cubicBezTo>
                <a:cubicBezTo>
                  <a:pt x="1177" y="3757"/>
                  <a:pt x="1177" y="3757"/>
                  <a:pt x="1177" y="3757"/>
                </a:cubicBezTo>
                <a:cubicBezTo>
                  <a:pt x="1211" y="3791"/>
                  <a:pt x="1211" y="3817"/>
                  <a:pt x="1194" y="3842"/>
                </a:cubicBezTo>
                <a:cubicBezTo>
                  <a:pt x="1169" y="3868"/>
                  <a:pt x="1135" y="3868"/>
                  <a:pt x="1101" y="3834"/>
                </a:cubicBezTo>
                <a:cubicBezTo>
                  <a:pt x="1084" y="3808"/>
                  <a:pt x="1084" y="3808"/>
                  <a:pt x="1084" y="3808"/>
                </a:cubicBezTo>
                <a:cubicBezTo>
                  <a:pt x="1041" y="3851"/>
                  <a:pt x="1041" y="3851"/>
                  <a:pt x="1041" y="3851"/>
                </a:cubicBezTo>
                <a:cubicBezTo>
                  <a:pt x="1024" y="3868"/>
                  <a:pt x="1032" y="3876"/>
                  <a:pt x="1049" y="3893"/>
                </a:cubicBezTo>
                <a:lnTo>
                  <a:pt x="1041" y="3902"/>
                </a:lnTo>
                <a:close/>
                <a:moveTo>
                  <a:pt x="1135" y="3757"/>
                </a:moveTo>
                <a:cubicBezTo>
                  <a:pt x="1092" y="3800"/>
                  <a:pt x="1092" y="3800"/>
                  <a:pt x="1092" y="3800"/>
                </a:cubicBezTo>
                <a:cubicBezTo>
                  <a:pt x="1101" y="3808"/>
                  <a:pt x="1101" y="3808"/>
                  <a:pt x="1101" y="3808"/>
                </a:cubicBezTo>
                <a:cubicBezTo>
                  <a:pt x="1118" y="3825"/>
                  <a:pt x="1135" y="3825"/>
                  <a:pt x="1152" y="3808"/>
                </a:cubicBezTo>
                <a:cubicBezTo>
                  <a:pt x="1169" y="3791"/>
                  <a:pt x="1177" y="3774"/>
                  <a:pt x="1160" y="3757"/>
                </a:cubicBezTo>
                <a:cubicBezTo>
                  <a:pt x="1152" y="3749"/>
                  <a:pt x="1143" y="3749"/>
                  <a:pt x="1135" y="3757"/>
                </a:cubicBezTo>
                <a:close/>
                <a:moveTo>
                  <a:pt x="913" y="3468"/>
                </a:moveTo>
                <a:cubicBezTo>
                  <a:pt x="921" y="3459"/>
                  <a:pt x="921" y="3459"/>
                  <a:pt x="921" y="3459"/>
                </a:cubicBezTo>
                <a:cubicBezTo>
                  <a:pt x="973" y="3519"/>
                  <a:pt x="973" y="3519"/>
                  <a:pt x="973" y="3519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1007" y="3612"/>
                  <a:pt x="1007" y="3612"/>
                  <a:pt x="1007" y="3612"/>
                </a:cubicBezTo>
                <a:cubicBezTo>
                  <a:pt x="1015" y="3612"/>
                  <a:pt x="1015" y="3595"/>
                  <a:pt x="998" y="3578"/>
                </a:cubicBezTo>
                <a:cubicBezTo>
                  <a:pt x="1007" y="3570"/>
                  <a:pt x="1007" y="3570"/>
                  <a:pt x="1007" y="3570"/>
                </a:cubicBezTo>
                <a:cubicBezTo>
                  <a:pt x="1058" y="3629"/>
                  <a:pt x="1058" y="3629"/>
                  <a:pt x="1058" y="3629"/>
                </a:cubicBezTo>
                <a:cubicBezTo>
                  <a:pt x="1049" y="3638"/>
                  <a:pt x="1049" y="3638"/>
                  <a:pt x="1049" y="3638"/>
                </a:cubicBezTo>
                <a:cubicBezTo>
                  <a:pt x="1032" y="3621"/>
                  <a:pt x="1024" y="3621"/>
                  <a:pt x="1015" y="3629"/>
                </a:cubicBezTo>
                <a:cubicBezTo>
                  <a:pt x="879" y="3732"/>
                  <a:pt x="879" y="3732"/>
                  <a:pt x="879" y="3732"/>
                </a:cubicBezTo>
                <a:cubicBezTo>
                  <a:pt x="862" y="3706"/>
                  <a:pt x="862" y="3706"/>
                  <a:pt x="862" y="3706"/>
                </a:cubicBezTo>
                <a:cubicBezTo>
                  <a:pt x="921" y="3527"/>
                  <a:pt x="921" y="3527"/>
                  <a:pt x="921" y="3527"/>
                </a:cubicBezTo>
                <a:cubicBezTo>
                  <a:pt x="913" y="3527"/>
                  <a:pt x="913" y="3527"/>
                  <a:pt x="913" y="3527"/>
                </a:cubicBezTo>
                <a:cubicBezTo>
                  <a:pt x="819" y="3604"/>
                  <a:pt x="819" y="3604"/>
                  <a:pt x="819" y="3604"/>
                </a:cubicBezTo>
                <a:cubicBezTo>
                  <a:pt x="802" y="3604"/>
                  <a:pt x="811" y="3621"/>
                  <a:pt x="828" y="3638"/>
                </a:cubicBezTo>
                <a:cubicBezTo>
                  <a:pt x="819" y="3646"/>
                  <a:pt x="819" y="3646"/>
                  <a:pt x="819" y="3646"/>
                </a:cubicBezTo>
                <a:cubicBezTo>
                  <a:pt x="768" y="3587"/>
                  <a:pt x="768" y="3587"/>
                  <a:pt x="768" y="3587"/>
                </a:cubicBezTo>
                <a:cubicBezTo>
                  <a:pt x="777" y="3578"/>
                  <a:pt x="777" y="3578"/>
                  <a:pt x="777" y="3578"/>
                </a:cubicBezTo>
                <a:cubicBezTo>
                  <a:pt x="785" y="3595"/>
                  <a:pt x="802" y="3595"/>
                  <a:pt x="811" y="3587"/>
                </a:cubicBezTo>
                <a:cubicBezTo>
                  <a:pt x="921" y="3502"/>
                  <a:pt x="921" y="3502"/>
                  <a:pt x="921" y="3502"/>
                </a:cubicBezTo>
                <a:cubicBezTo>
                  <a:pt x="930" y="3493"/>
                  <a:pt x="930" y="3485"/>
                  <a:pt x="913" y="3468"/>
                </a:cubicBezTo>
                <a:close/>
                <a:moveTo>
                  <a:pt x="683" y="3442"/>
                </a:moveTo>
                <a:cubicBezTo>
                  <a:pt x="640" y="3374"/>
                  <a:pt x="640" y="3374"/>
                  <a:pt x="640" y="3374"/>
                </a:cubicBezTo>
                <a:cubicBezTo>
                  <a:pt x="649" y="3365"/>
                  <a:pt x="649" y="3365"/>
                  <a:pt x="649" y="3365"/>
                </a:cubicBezTo>
                <a:cubicBezTo>
                  <a:pt x="657" y="3382"/>
                  <a:pt x="674" y="3382"/>
                  <a:pt x="700" y="3382"/>
                </a:cubicBezTo>
                <a:cubicBezTo>
                  <a:pt x="870" y="3357"/>
                  <a:pt x="870" y="3357"/>
                  <a:pt x="870" y="3357"/>
                </a:cubicBezTo>
                <a:cubicBezTo>
                  <a:pt x="879" y="3374"/>
                  <a:pt x="879" y="3374"/>
                  <a:pt x="879" y="3374"/>
                </a:cubicBezTo>
                <a:cubicBezTo>
                  <a:pt x="759" y="3527"/>
                  <a:pt x="759" y="3527"/>
                  <a:pt x="759" y="3527"/>
                </a:cubicBezTo>
                <a:cubicBezTo>
                  <a:pt x="751" y="3536"/>
                  <a:pt x="751" y="3544"/>
                  <a:pt x="759" y="3553"/>
                </a:cubicBezTo>
                <a:cubicBezTo>
                  <a:pt x="751" y="3561"/>
                  <a:pt x="751" y="3561"/>
                  <a:pt x="751" y="3561"/>
                </a:cubicBezTo>
                <a:cubicBezTo>
                  <a:pt x="700" y="3468"/>
                  <a:pt x="700" y="3468"/>
                  <a:pt x="700" y="3468"/>
                </a:cubicBezTo>
                <a:cubicBezTo>
                  <a:pt x="708" y="3468"/>
                  <a:pt x="708" y="3468"/>
                  <a:pt x="708" y="3468"/>
                </a:cubicBezTo>
                <a:cubicBezTo>
                  <a:pt x="708" y="3476"/>
                  <a:pt x="708" y="3476"/>
                  <a:pt x="708" y="3476"/>
                </a:cubicBezTo>
                <a:cubicBezTo>
                  <a:pt x="717" y="3485"/>
                  <a:pt x="725" y="3493"/>
                  <a:pt x="734" y="3485"/>
                </a:cubicBezTo>
                <a:cubicBezTo>
                  <a:pt x="734" y="3485"/>
                  <a:pt x="734" y="3485"/>
                  <a:pt x="734" y="3476"/>
                </a:cubicBezTo>
                <a:cubicBezTo>
                  <a:pt x="734" y="3485"/>
                  <a:pt x="734" y="3485"/>
                  <a:pt x="742" y="3476"/>
                </a:cubicBezTo>
                <a:cubicBezTo>
                  <a:pt x="759" y="3451"/>
                  <a:pt x="759" y="3451"/>
                  <a:pt x="759" y="3451"/>
                </a:cubicBezTo>
                <a:cubicBezTo>
                  <a:pt x="725" y="3391"/>
                  <a:pt x="725" y="3391"/>
                  <a:pt x="725" y="3391"/>
                </a:cubicBezTo>
                <a:cubicBezTo>
                  <a:pt x="700" y="3399"/>
                  <a:pt x="700" y="3399"/>
                  <a:pt x="700" y="3399"/>
                </a:cubicBezTo>
                <a:cubicBezTo>
                  <a:pt x="700" y="3399"/>
                  <a:pt x="691" y="3399"/>
                  <a:pt x="683" y="3399"/>
                </a:cubicBezTo>
                <a:cubicBezTo>
                  <a:pt x="674" y="3408"/>
                  <a:pt x="674" y="3416"/>
                  <a:pt x="683" y="3425"/>
                </a:cubicBezTo>
                <a:cubicBezTo>
                  <a:pt x="691" y="3433"/>
                  <a:pt x="691" y="3433"/>
                  <a:pt x="691" y="3433"/>
                </a:cubicBezTo>
                <a:lnTo>
                  <a:pt x="683" y="3442"/>
                </a:lnTo>
                <a:close/>
                <a:moveTo>
                  <a:pt x="768" y="3433"/>
                </a:moveTo>
                <a:cubicBezTo>
                  <a:pt x="811" y="3382"/>
                  <a:pt x="811" y="3382"/>
                  <a:pt x="811" y="3382"/>
                </a:cubicBezTo>
                <a:cubicBezTo>
                  <a:pt x="742" y="3391"/>
                  <a:pt x="742" y="3391"/>
                  <a:pt x="742" y="3391"/>
                </a:cubicBezTo>
                <a:lnTo>
                  <a:pt x="768" y="3433"/>
                </a:lnTo>
                <a:close/>
                <a:moveTo>
                  <a:pt x="717" y="3076"/>
                </a:moveTo>
                <a:cubicBezTo>
                  <a:pt x="725" y="3076"/>
                  <a:pt x="725" y="3076"/>
                  <a:pt x="725" y="3076"/>
                </a:cubicBezTo>
                <a:cubicBezTo>
                  <a:pt x="751" y="3135"/>
                  <a:pt x="751" y="3135"/>
                  <a:pt x="751" y="3135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759" y="3246"/>
                  <a:pt x="759" y="3246"/>
                  <a:pt x="759" y="3246"/>
                </a:cubicBezTo>
                <a:cubicBezTo>
                  <a:pt x="777" y="3238"/>
                  <a:pt x="777" y="3229"/>
                  <a:pt x="768" y="3203"/>
                </a:cubicBezTo>
                <a:cubicBezTo>
                  <a:pt x="785" y="3203"/>
                  <a:pt x="785" y="3203"/>
                  <a:pt x="785" y="3203"/>
                </a:cubicBezTo>
                <a:cubicBezTo>
                  <a:pt x="811" y="3263"/>
                  <a:pt x="811" y="3263"/>
                  <a:pt x="811" y="3263"/>
                </a:cubicBezTo>
                <a:cubicBezTo>
                  <a:pt x="802" y="3272"/>
                  <a:pt x="802" y="3272"/>
                  <a:pt x="802" y="3272"/>
                </a:cubicBezTo>
                <a:cubicBezTo>
                  <a:pt x="794" y="3255"/>
                  <a:pt x="785" y="3246"/>
                  <a:pt x="768" y="3255"/>
                </a:cubicBezTo>
                <a:cubicBezTo>
                  <a:pt x="614" y="3323"/>
                  <a:pt x="614" y="3323"/>
                  <a:pt x="614" y="3323"/>
                </a:cubicBezTo>
                <a:cubicBezTo>
                  <a:pt x="606" y="3297"/>
                  <a:pt x="606" y="3297"/>
                  <a:pt x="606" y="3297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589" y="3186"/>
                  <a:pt x="589" y="3186"/>
                  <a:pt x="589" y="3186"/>
                </a:cubicBezTo>
                <a:cubicBezTo>
                  <a:pt x="572" y="3186"/>
                  <a:pt x="572" y="3203"/>
                  <a:pt x="580" y="3221"/>
                </a:cubicBezTo>
                <a:cubicBezTo>
                  <a:pt x="572" y="3229"/>
                  <a:pt x="572" y="3229"/>
                  <a:pt x="572" y="3229"/>
                </a:cubicBezTo>
                <a:cubicBezTo>
                  <a:pt x="538" y="3152"/>
                  <a:pt x="538" y="3152"/>
                  <a:pt x="538" y="3152"/>
                </a:cubicBezTo>
                <a:cubicBezTo>
                  <a:pt x="555" y="3152"/>
                  <a:pt x="555" y="3152"/>
                  <a:pt x="555" y="3152"/>
                </a:cubicBezTo>
                <a:cubicBezTo>
                  <a:pt x="563" y="3169"/>
                  <a:pt x="572" y="3178"/>
                  <a:pt x="580" y="3169"/>
                </a:cubicBezTo>
                <a:cubicBezTo>
                  <a:pt x="708" y="3110"/>
                  <a:pt x="708" y="3110"/>
                  <a:pt x="708" y="3110"/>
                </a:cubicBezTo>
                <a:cubicBezTo>
                  <a:pt x="725" y="3110"/>
                  <a:pt x="725" y="3093"/>
                  <a:pt x="717" y="3076"/>
                </a:cubicBezTo>
                <a:close/>
                <a:moveTo>
                  <a:pt x="717" y="3050"/>
                </a:moveTo>
                <a:cubicBezTo>
                  <a:pt x="649" y="3076"/>
                  <a:pt x="649" y="3076"/>
                  <a:pt x="649" y="3076"/>
                </a:cubicBezTo>
                <a:cubicBezTo>
                  <a:pt x="640" y="3059"/>
                  <a:pt x="640" y="3059"/>
                  <a:pt x="640" y="3059"/>
                </a:cubicBezTo>
                <a:cubicBezTo>
                  <a:pt x="674" y="3042"/>
                  <a:pt x="691" y="3016"/>
                  <a:pt x="683" y="2982"/>
                </a:cubicBezTo>
                <a:cubicBezTo>
                  <a:pt x="674" y="2965"/>
                  <a:pt x="666" y="2956"/>
                  <a:pt x="657" y="2965"/>
                </a:cubicBezTo>
                <a:cubicBezTo>
                  <a:pt x="597" y="2973"/>
                  <a:pt x="597" y="2973"/>
                  <a:pt x="597" y="2973"/>
                </a:cubicBezTo>
                <a:cubicBezTo>
                  <a:pt x="606" y="2999"/>
                  <a:pt x="623" y="3016"/>
                  <a:pt x="649" y="3008"/>
                </a:cubicBezTo>
                <a:cubicBezTo>
                  <a:pt x="649" y="3025"/>
                  <a:pt x="649" y="3025"/>
                  <a:pt x="649" y="3025"/>
                </a:cubicBezTo>
                <a:cubicBezTo>
                  <a:pt x="572" y="3042"/>
                  <a:pt x="572" y="3042"/>
                  <a:pt x="572" y="3042"/>
                </a:cubicBezTo>
                <a:cubicBezTo>
                  <a:pt x="572" y="3033"/>
                  <a:pt x="572" y="3033"/>
                  <a:pt x="572" y="3033"/>
                </a:cubicBezTo>
                <a:cubicBezTo>
                  <a:pt x="589" y="3025"/>
                  <a:pt x="597" y="2999"/>
                  <a:pt x="589" y="2982"/>
                </a:cubicBezTo>
                <a:cubicBezTo>
                  <a:pt x="521" y="2999"/>
                  <a:pt x="521" y="2999"/>
                  <a:pt x="521" y="2999"/>
                </a:cubicBezTo>
                <a:cubicBezTo>
                  <a:pt x="512" y="2999"/>
                  <a:pt x="504" y="3008"/>
                  <a:pt x="512" y="3025"/>
                </a:cubicBezTo>
                <a:cubicBezTo>
                  <a:pt x="521" y="3059"/>
                  <a:pt x="546" y="3076"/>
                  <a:pt x="589" y="3076"/>
                </a:cubicBezTo>
                <a:cubicBezTo>
                  <a:pt x="597" y="3093"/>
                  <a:pt x="597" y="3093"/>
                  <a:pt x="597" y="3093"/>
                </a:cubicBezTo>
                <a:cubicBezTo>
                  <a:pt x="521" y="3110"/>
                  <a:pt x="521" y="3110"/>
                  <a:pt x="521" y="3110"/>
                </a:cubicBezTo>
                <a:cubicBezTo>
                  <a:pt x="469" y="2931"/>
                  <a:pt x="469" y="2931"/>
                  <a:pt x="469" y="2931"/>
                </a:cubicBezTo>
                <a:cubicBezTo>
                  <a:pt x="487" y="2931"/>
                  <a:pt x="487" y="2931"/>
                  <a:pt x="487" y="2931"/>
                </a:cubicBezTo>
                <a:cubicBezTo>
                  <a:pt x="487" y="2948"/>
                  <a:pt x="495" y="2956"/>
                  <a:pt x="512" y="2948"/>
                </a:cubicBezTo>
                <a:cubicBezTo>
                  <a:pt x="649" y="2914"/>
                  <a:pt x="649" y="2914"/>
                  <a:pt x="649" y="2914"/>
                </a:cubicBezTo>
                <a:cubicBezTo>
                  <a:pt x="657" y="2914"/>
                  <a:pt x="666" y="2897"/>
                  <a:pt x="657" y="2880"/>
                </a:cubicBezTo>
                <a:cubicBezTo>
                  <a:pt x="666" y="2880"/>
                  <a:pt x="666" y="2880"/>
                  <a:pt x="666" y="2880"/>
                </a:cubicBezTo>
                <a:lnTo>
                  <a:pt x="717" y="3050"/>
                </a:lnTo>
                <a:close/>
              </a:path>
            </a:pathLst>
          </a:custGeom>
          <a:solidFill>
            <a:srgbClr val="014F8E">
              <a:alpha val="3000"/>
            </a:srgb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3ED1DF4-C2AE-4A70-B8C1-B464A88B4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6479197"/>
            <a:ext cx="108013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4DBE9AD-874B-4D01-8E9E-06789355A3D5}"/>
              </a:ext>
            </a:extLst>
          </p:cNvPr>
          <p:cNvSpPr txBox="1"/>
          <p:nvPr userDrawn="1"/>
        </p:nvSpPr>
        <p:spPr>
          <a:xfrm>
            <a:off x="614278" y="6468889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E4A9BB-8D5E-4216-B030-8B7736713BAF}"/>
              </a:ext>
            </a:extLst>
          </p:cNvPr>
          <p:cNvGrpSpPr/>
          <p:nvPr userDrawn="1"/>
        </p:nvGrpSpPr>
        <p:grpSpPr>
          <a:xfrm>
            <a:off x="9818325" y="379089"/>
            <a:ext cx="1678350" cy="412813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28" name="íŝlîḍe">
              <a:extLst>
                <a:ext uri="{FF2B5EF4-FFF2-40B4-BE49-F238E27FC236}">
                  <a16:creationId xmlns:a16="http://schemas.microsoft.com/office/drawing/2014/main" id="{76083272-D490-4D4F-9AEA-F941D4F965BE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íṡļídê">
              <a:extLst>
                <a:ext uri="{FF2B5EF4-FFF2-40B4-BE49-F238E27FC236}">
                  <a16:creationId xmlns:a16="http://schemas.microsoft.com/office/drawing/2014/main" id="{7F07F0CD-CB75-4285-9924-CAF52674C452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í$ļîḍe">
              <a:extLst>
                <a:ext uri="{FF2B5EF4-FFF2-40B4-BE49-F238E27FC236}">
                  <a16:creationId xmlns:a16="http://schemas.microsoft.com/office/drawing/2014/main" id="{E90128A1-B633-4843-8A62-C849F9009539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1" name="ï$lïḋê">
              <a:extLst>
                <a:ext uri="{FF2B5EF4-FFF2-40B4-BE49-F238E27FC236}">
                  <a16:creationId xmlns:a16="http://schemas.microsoft.com/office/drawing/2014/main" id="{7D6CD058-3266-4551-8A24-EC8BE6746AD4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2" name="íṧlidé">
              <a:extLst>
                <a:ext uri="{FF2B5EF4-FFF2-40B4-BE49-F238E27FC236}">
                  <a16:creationId xmlns:a16="http://schemas.microsoft.com/office/drawing/2014/main" id="{45426591-C496-4632-A91B-E1AF5CED2625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Sḷíḋé">
              <a:extLst>
                <a:ext uri="{FF2B5EF4-FFF2-40B4-BE49-F238E27FC236}">
                  <a16:creationId xmlns:a16="http://schemas.microsoft.com/office/drawing/2014/main" id="{00AA85FF-79B1-4304-8692-38E4FEA84CD7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ṣlîḍé">
              <a:extLst>
                <a:ext uri="{FF2B5EF4-FFF2-40B4-BE49-F238E27FC236}">
                  <a16:creationId xmlns:a16="http://schemas.microsoft.com/office/drawing/2014/main" id="{C3AB9627-24B5-4DEA-B9B9-EEAAB4546C25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íṧļidé">
              <a:extLst>
                <a:ext uri="{FF2B5EF4-FFF2-40B4-BE49-F238E27FC236}">
                  <a16:creationId xmlns:a16="http://schemas.microsoft.com/office/drawing/2014/main" id="{39CAED77-046D-49BD-A881-8CF93AE6B81C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BA94DF50-1A2E-452A-BB10-8E58329E9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4917"/>
            <a:ext cx="9305200" cy="54864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个人介绍页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3DC123-4A98-4BBC-AC1A-7B1715CAF46C}"/>
              </a:ext>
            </a:extLst>
          </p:cNvPr>
          <p:cNvSpPr/>
          <p:nvPr userDrawn="1"/>
        </p:nvSpPr>
        <p:spPr>
          <a:xfrm>
            <a:off x="0" y="370088"/>
            <a:ext cx="342614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1863804-F427-40DB-B1C6-4D235B70A905}"/>
              </a:ext>
            </a:extLst>
          </p:cNvPr>
          <p:cNvSpPr txBox="1"/>
          <p:nvPr userDrawn="1"/>
        </p:nvSpPr>
        <p:spPr>
          <a:xfrm>
            <a:off x="9938278" y="6444183"/>
            <a:ext cx="1553589" cy="3140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www.hpu.edu.cn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2980E25-3B8C-42BC-830C-4A2DEDE7234C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871448"/>
            <a:ext cx="108013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E6220F-ACDE-4343-A45D-A2CD348CAE01}"/>
              </a:ext>
            </a:extLst>
          </p:cNvPr>
          <p:cNvSpPr/>
          <p:nvPr userDrawn="1"/>
        </p:nvSpPr>
        <p:spPr>
          <a:xfrm>
            <a:off x="419820" y="370088"/>
            <a:ext cx="128763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B85269-0D72-48CC-A176-A08D7CC39A29}"/>
              </a:ext>
            </a:extLst>
          </p:cNvPr>
          <p:cNvSpPr/>
          <p:nvPr userDrawn="1"/>
        </p:nvSpPr>
        <p:spPr>
          <a:xfrm>
            <a:off x="802986" y="1502223"/>
            <a:ext cx="4571606" cy="457160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1270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32407D-F2A7-4F94-85EC-1CF872D10F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9851" y="1354138"/>
            <a:ext cx="4572000" cy="457041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62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íŝlîḍe">
            <a:extLst>
              <a:ext uri="{FF2B5EF4-FFF2-40B4-BE49-F238E27FC236}">
                <a16:creationId xmlns:a16="http://schemas.microsoft.com/office/drawing/2014/main" id="{52424C1A-7E10-4896-9931-03F46B4CEEDD}"/>
              </a:ext>
            </a:extLst>
          </p:cNvPr>
          <p:cNvSpPr/>
          <p:nvPr userDrawn="1"/>
        </p:nvSpPr>
        <p:spPr bwMode="auto">
          <a:xfrm>
            <a:off x="6378697" y="-109959"/>
            <a:ext cx="7077600" cy="7077918"/>
          </a:xfrm>
          <a:custGeom>
            <a:avLst/>
            <a:gdLst>
              <a:gd name="T0" fmla="*/ 546 w 4879"/>
              <a:gd name="T1" fmla="*/ 2803 h 4873"/>
              <a:gd name="T2" fmla="*/ 4256 w 4879"/>
              <a:gd name="T3" fmla="*/ 1823 h 4873"/>
              <a:gd name="T4" fmla="*/ 4034 w 4879"/>
              <a:gd name="T5" fmla="*/ 1806 h 4873"/>
              <a:gd name="T6" fmla="*/ 4077 w 4879"/>
              <a:gd name="T7" fmla="*/ 1985 h 4873"/>
              <a:gd name="T8" fmla="*/ 4520 w 4879"/>
              <a:gd name="T9" fmla="*/ 1977 h 4873"/>
              <a:gd name="T10" fmla="*/ 4299 w 4879"/>
              <a:gd name="T11" fmla="*/ 1951 h 4873"/>
              <a:gd name="T12" fmla="*/ 4427 w 4879"/>
              <a:gd name="T13" fmla="*/ 2079 h 4873"/>
              <a:gd name="T14" fmla="*/ 3957 w 4879"/>
              <a:gd name="T15" fmla="*/ 1125 h 4873"/>
              <a:gd name="T16" fmla="*/ 3548 w 4879"/>
              <a:gd name="T17" fmla="*/ 1040 h 4873"/>
              <a:gd name="T18" fmla="*/ 2951 w 4879"/>
              <a:gd name="T19" fmla="*/ 537 h 4873"/>
              <a:gd name="T20" fmla="*/ 1902 w 4879"/>
              <a:gd name="T21" fmla="*/ 588 h 4873"/>
              <a:gd name="T22" fmla="*/ 1843 w 4879"/>
              <a:gd name="T23" fmla="*/ 793 h 4873"/>
              <a:gd name="T24" fmla="*/ 2047 w 4879"/>
              <a:gd name="T25" fmla="*/ 733 h 4873"/>
              <a:gd name="T26" fmla="*/ 1979 w 4879"/>
              <a:gd name="T27" fmla="*/ 460 h 4873"/>
              <a:gd name="T28" fmla="*/ 1101 w 4879"/>
              <a:gd name="T29" fmla="*/ 1082 h 4873"/>
              <a:gd name="T30" fmla="*/ 1135 w 4879"/>
              <a:gd name="T31" fmla="*/ 1065 h 4873"/>
              <a:gd name="T32" fmla="*/ 1194 w 4879"/>
              <a:gd name="T33" fmla="*/ 980 h 4873"/>
              <a:gd name="T34" fmla="*/ 1058 w 4879"/>
              <a:gd name="T35" fmla="*/ 1040 h 4873"/>
              <a:gd name="T36" fmla="*/ 879 w 4879"/>
              <a:gd name="T37" fmla="*/ 1951 h 4873"/>
              <a:gd name="T38" fmla="*/ 614 w 4879"/>
              <a:gd name="T39" fmla="*/ 1892 h 4873"/>
              <a:gd name="T40" fmla="*/ 427 w 4879"/>
              <a:gd name="T41" fmla="*/ 1653 h 4873"/>
              <a:gd name="T42" fmla="*/ 589 w 4879"/>
              <a:gd name="T43" fmla="*/ 2070 h 4873"/>
              <a:gd name="T44" fmla="*/ 1638 w 4879"/>
              <a:gd name="T45" fmla="*/ 3433 h 4873"/>
              <a:gd name="T46" fmla="*/ 2457 w 4879"/>
              <a:gd name="T47" fmla="*/ 2675 h 4873"/>
              <a:gd name="T48" fmla="*/ 2857 w 4879"/>
              <a:gd name="T49" fmla="*/ 3391 h 4873"/>
              <a:gd name="T50" fmla="*/ 3156 w 4879"/>
              <a:gd name="T51" fmla="*/ 3348 h 4873"/>
              <a:gd name="T52" fmla="*/ 3343 w 4879"/>
              <a:gd name="T53" fmla="*/ 3476 h 4873"/>
              <a:gd name="T54" fmla="*/ 162 w 4879"/>
              <a:gd name="T55" fmla="*/ 2437 h 4873"/>
              <a:gd name="T56" fmla="*/ 4273 w 4879"/>
              <a:gd name="T57" fmla="*/ 2633 h 4873"/>
              <a:gd name="T58" fmla="*/ 4299 w 4879"/>
              <a:gd name="T59" fmla="*/ 2863 h 4873"/>
              <a:gd name="T60" fmla="*/ 4307 w 4879"/>
              <a:gd name="T61" fmla="*/ 3169 h 4873"/>
              <a:gd name="T62" fmla="*/ 4196 w 4879"/>
              <a:gd name="T63" fmla="*/ 3297 h 4873"/>
              <a:gd name="T64" fmla="*/ 4247 w 4879"/>
              <a:gd name="T65" fmla="*/ 3357 h 4873"/>
              <a:gd name="T66" fmla="*/ 4102 w 4879"/>
              <a:gd name="T67" fmla="*/ 3553 h 4873"/>
              <a:gd name="T68" fmla="*/ 4009 w 4879"/>
              <a:gd name="T69" fmla="*/ 3442 h 4873"/>
              <a:gd name="T70" fmla="*/ 4026 w 4879"/>
              <a:gd name="T71" fmla="*/ 3587 h 4873"/>
              <a:gd name="T72" fmla="*/ 3855 w 4879"/>
              <a:gd name="T73" fmla="*/ 3817 h 4873"/>
              <a:gd name="T74" fmla="*/ 3710 w 4879"/>
              <a:gd name="T75" fmla="*/ 3979 h 4873"/>
              <a:gd name="T76" fmla="*/ 3386 w 4879"/>
              <a:gd name="T77" fmla="*/ 4234 h 4873"/>
              <a:gd name="T78" fmla="*/ 3386 w 4879"/>
              <a:gd name="T79" fmla="*/ 4004 h 4873"/>
              <a:gd name="T80" fmla="*/ 3565 w 4879"/>
              <a:gd name="T81" fmla="*/ 4115 h 4873"/>
              <a:gd name="T82" fmla="*/ 3122 w 4879"/>
              <a:gd name="T83" fmla="*/ 4354 h 4873"/>
              <a:gd name="T84" fmla="*/ 2909 w 4879"/>
              <a:gd name="T85" fmla="*/ 4234 h 4873"/>
              <a:gd name="T86" fmla="*/ 2806 w 4879"/>
              <a:gd name="T87" fmla="*/ 4439 h 4873"/>
              <a:gd name="T88" fmla="*/ 2482 w 4879"/>
              <a:gd name="T89" fmla="*/ 4277 h 4873"/>
              <a:gd name="T90" fmla="*/ 2474 w 4879"/>
              <a:gd name="T91" fmla="*/ 4464 h 4873"/>
              <a:gd name="T92" fmla="*/ 2201 w 4879"/>
              <a:gd name="T93" fmla="*/ 4354 h 4873"/>
              <a:gd name="T94" fmla="*/ 2005 w 4879"/>
              <a:gd name="T95" fmla="*/ 4302 h 4873"/>
              <a:gd name="T96" fmla="*/ 1945 w 4879"/>
              <a:gd name="T97" fmla="*/ 4209 h 4873"/>
              <a:gd name="T98" fmla="*/ 1740 w 4879"/>
              <a:gd name="T99" fmla="*/ 4200 h 4873"/>
              <a:gd name="T100" fmla="*/ 1749 w 4879"/>
              <a:gd name="T101" fmla="*/ 4124 h 4873"/>
              <a:gd name="T102" fmla="*/ 1322 w 4879"/>
              <a:gd name="T103" fmla="*/ 4115 h 4873"/>
              <a:gd name="T104" fmla="*/ 1348 w 4879"/>
              <a:gd name="T105" fmla="*/ 4030 h 4873"/>
              <a:gd name="T106" fmla="*/ 1177 w 4879"/>
              <a:gd name="T107" fmla="*/ 3757 h 4873"/>
              <a:gd name="T108" fmla="*/ 973 w 4879"/>
              <a:gd name="T109" fmla="*/ 3519 h 4873"/>
              <a:gd name="T110" fmla="*/ 819 w 4879"/>
              <a:gd name="T111" fmla="*/ 3646 h 4873"/>
              <a:gd name="T112" fmla="*/ 700 w 4879"/>
              <a:gd name="T113" fmla="*/ 3468 h 4873"/>
              <a:gd name="T114" fmla="*/ 742 w 4879"/>
              <a:gd name="T115" fmla="*/ 3391 h 4873"/>
              <a:gd name="T116" fmla="*/ 700 w 4879"/>
              <a:gd name="T117" fmla="*/ 3135 h 4873"/>
              <a:gd name="T118" fmla="*/ 597 w 4879"/>
              <a:gd name="T119" fmla="*/ 2973 h 4873"/>
              <a:gd name="T120" fmla="*/ 657 w 4879"/>
              <a:gd name="T121" fmla="*/ 2880 h 4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879" h="4873">
                <a:moveTo>
                  <a:pt x="546" y="2735"/>
                </a:moveTo>
                <a:cubicBezTo>
                  <a:pt x="563" y="2803"/>
                  <a:pt x="563" y="2803"/>
                  <a:pt x="563" y="2803"/>
                </a:cubicBezTo>
                <a:cubicBezTo>
                  <a:pt x="614" y="2786"/>
                  <a:pt x="614" y="2786"/>
                  <a:pt x="614" y="2786"/>
                </a:cubicBezTo>
                <a:cubicBezTo>
                  <a:pt x="632" y="2786"/>
                  <a:pt x="640" y="2778"/>
                  <a:pt x="632" y="2760"/>
                </a:cubicBezTo>
                <a:cubicBezTo>
                  <a:pt x="640" y="2760"/>
                  <a:pt x="640" y="2760"/>
                  <a:pt x="640" y="2760"/>
                </a:cubicBezTo>
                <a:cubicBezTo>
                  <a:pt x="666" y="2863"/>
                  <a:pt x="666" y="2863"/>
                  <a:pt x="666" y="2863"/>
                </a:cubicBezTo>
                <a:cubicBezTo>
                  <a:pt x="649" y="2863"/>
                  <a:pt x="649" y="2863"/>
                  <a:pt x="649" y="2863"/>
                </a:cubicBezTo>
                <a:cubicBezTo>
                  <a:pt x="649" y="2846"/>
                  <a:pt x="640" y="2837"/>
                  <a:pt x="623" y="2837"/>
                </a:cubicBezTo>
                <a:cubicBezTo>
                  <a:pt x="487" y="2863"/>
                  <a:pt x="487" y="2863"/>
                  <a:pt x="487" y="2863"/>
                </a:cubicBezTo>
                <a:cubicBezTo>
                  <a:pt x="478" y="2863"/>
                  <a:pt x="469" y="2871"/>
                  <a:pt x="478" y="2897"/>
                </a:cubicBezTo>
                <a:cubicBezTo>
                  <a:pt x="461" y="2897"/>
                  <a:pt x="461" y="2897"/>
                  <a:pt x="461" y="2897"/>
                </a:cubicBezTo>
                <a:cubicBezTo>
                  <a:pt x="444" y="2795"/>
                  <a:pt x="444" y="2795"/>
                  <a:pt x="444" y="2795"/>
                </a:cubicBezTo>
                <a:cubicBezTo>
                  <a:pt x="461" y="2795"/>
                  <a:pt x="461" y="2795"/>
                  <a:pt x="461" y="2795"/>
                </a:cubicBezTo>
                <a:cubicBezTo>
                  <a:pt x="461" y="2812"/>
                  <a:pt x="469" y="2820"/>
                  <a:pt x="478" y="2812"/>
                </a:cubicBezTo>
                <a:cubicBezTo>
                  <a:pt x="546" y="2803"/>
                  <a:pt x="546" y="2803"/>
                  <a:pt x="546" y="2803"/>
                </a:cubicBezTo>
                <a:cubicBezTo>
                  <a:pt x="538" y="2735"/>
                  <a:pt x="538" y="2735"/>
                  <a:pt x="538" y="2735"/>
                </a:cubicBezTo>
                <a:cubicBezTo>
                  <a:pt x="469" y="2752"/>
                  <a:pt x="469" y="2752"/>
                  <a:pt x="469" y="2752"/>
                </a:cubicBezTo>
                <a:cubicBezTo>
                  <a:pt x="452" y="2752"/>
                  <a:pt x="452" y="2760"/>
                  <a:pt x="452" y="2778"/>
                </a:cubicBezTo>
                <a:cubicBezTo>
                  <a:pt x="444" y="2778"/>
                  <a:pt x="444" y="2778"/>
                  <a:pt x="444" y="2778"/>
                </a:cubicBezTo>
                <a:cubicBezTo>
                  <a:pt x="427" y="2684"/>
                  <a:pt x="427" y="2684"/>
                  <a:pt x="427" y="2684"/>
                </a:cubicBezTo>
                <a:cubicBezTo>
                  <a:pt x="435" y="2675"/>
                  <a:pt x="435" y="2675"/>
                  <a:pt x="435" y="2675"/>
                </a:cubicBezTo>
                <a:cubicBezTo>
                  <a:pt x="435" y="2701"/>
                  <a:pt x="444" y="2709"/>
                  <a:pt x="461" y="2701"/>
                </a:cubicBezTo>
                <a:cubicBezTo>
                  <a:pt x="597" y="2675"/>
                  <a:pt x="597" y="2675"/>
                  <a:pt x="597" y="2675"/>
                </a:cubicBezTo>
                <a:cubicBezTo>
                  <a:pt x="614" y="2675"/>
                  <a:pt x="614" y="2667"/>
                  <a:pt x="614" y="2650"/>
                </a:cubicBezTo>
                <a:cubicBezTo>
                  <a:pt x="623" y="2641"/>
                  <a:pt x="623" y="2641"/>
                  <a:pt x="623" y="2641"/>
                </a:cubicBezTo>
                <a:cubicBezTo>
                  <a:pt x="640" y="2743"/>
                  <a:pt x="640" y="2743"/>
                  <a:pt x="640" y="2743"/>
                </a:cubicBezTo>
                <a:cubicBezTo>
                  <a:pt x="632" y="2743"/>
                  <a:pt x="632" y="2743"/>
                  <a:pt x="632" y="2743"/>
                </a:cubicBezTo>
                <a:cubicBezTo>
                  <a:pt x="632" y="2726"/>
                  <a:pt x="623" y="2726"/>
                  <a:pt x="606" y="2726"/>
                </a:cubicBezTo>
                <a:lnTo>
                  <a:pt x="546" y="2735"/>
                </a:lnTo>
                <a:close/>
                <a:moveTo>
                  <a:pt x="4256" y="1823"/>
                </a:moveTo>
                <a:cubicBezTo>
                  <a:pt x="4247" y="1832"/>
                  <a:pt x="4230" y="1849"/>
                  <a:pt x="4222" y="1849"/>
                </a:cubicBezTo>
                <a:cubicBezTo>
                  <a:pt x="4205" y="1849"/>
                  <a:pt x="4188" y="1875"/>
                  <a:pt x="4205" y="1875"/>
                </a:cubicBezTo>
                <a:cubicBezTo>
                  <a:pt x="4222" y="1883"/>
                  <a:pt x="4230" y="1883"/>
                  <a:pt x="4256" y="1858"/>
                </a:cubicBezTo>
                <a:cubicBezTo>
                  <a:pt x="4273" y="1840"/>
                  <a:pt x="4290" y="1798"/>
                  <a:pt x="4256" y="1823"/>
                </a:cubicBezTo>
                <a:close/>
                <a:moveTo>
                  <a:pt x="4137" y="2011"/>
                </a:moveTo>
                <a:cubicBezTo>
                  <a:pt x="4145" y="2028"/>
                  <a:pt x="4162" y="2028"/>
                  <a:pt x="4171" y="2019"/>
                </a:cubicBezTo>
                <a:cubicBezTo>
                  <a:pt x="4188" y="2019"/>
                  <a:pt x="4188" y="2011"/>
                  <a:pt x="4188" y="2011"/>
                </a:cubicBezTo>
                <a:cubicBezTo>
                  <a:pt x="4188" y="2002"/>
                  <a:pt x="4205" y="1994"/>
                  <a:pt x="4230" y="2011"/>
                </a:cubicBezTo>
                <a:cubicBezTo>
                  <a:pt x="4247" y="2019"/>
                  <a:pt x="4247" y="2019"/>
                  <a:pt x="4247" y="2019"/>
                </a:cubicBezTo>
                <a:cubicBezTo>
                  <a:pt x="4256" y="2019"/>
                  <a:pt x="4247" y="2002"/>
                  <a:pt x="4213" y="1977"/>
                </a:cubicBezTo>
                <a:cubicBezTo>
                  <a:pt x="4188" y="1951"/>
                  <a:pt x="4171" y="1943"/>
                  <a:pt x="4128" y="1909"/>
                </a:cubicBezTo>
                <a:cubicBezTo>
                  <a:pt x="4077" y="1883"/>
                  <a:pt x="4051" y="1866"/>
                  <a:pt x="4017" y="1840"/>
                </a:cubicBezTo>
                <a:cubicBezTo>
                  <a:pt x="3992" y="1806"/>
                  <a:pt x="3992" y="1789"/>
                  <a:pt x="4017" y="1781"/>
                </a:cubicBezTo>
                <a:cubicBezTo>
                  <a:pt x="4043" y="1772"/>
                  <a:pt x="4060" y="1781"/>
                  <a:pt x="4051" y="1781"/>
                </a:cubicBezTo>
                <a:cubicBezTo>
                  <a:pt x="4043" y="1789"/>
                  <a:pt x="4026" y="1789"/>
                  <a:pt x="4034" y="1806"/>
                </a:cubicBezTo>
                <a:cubicBezTo>
                  <a:pt x="4043" y="1815"/>
                  <a:pt x="4068" y="1840"/>
                  <a:pt x="4137" y="1900"/>
                </a:cubicBezTo>
                <a:cubicBezTo>
                  <a:pt x="4213" y="1951"/>
                  <a:pt x="4264" y="1985"/>
                  <a:pt x="4299" y="2028"/>
                </a:cubicBezTo>
                <a:cubicBezTo>
                  <a:pt x="4324" y="2062"/>
                  <a:pt x="4307" y="2088"/>
                  <a:pt x="4299" y="2088"/>
                </a:cubicBezTo>
                <a:cubicBezTo>
                  <a:pt x="4290" y="2088"/>
                  <a:pt x="4247" y="2053"/>
                  <a:pt x="4222" y="2036"/>
                </a:cubicBezTo>
                <a:cubicBezTo>
                  <a:pt x="4196" y="2019"/>
                  <a:pt x="4205" y="2028"/>
                  <a:pt x="4196" y="2036"/>
                </a:cubicBezTo>
                <a:cubicBezTo>
                  <a:pt x="4188" y="2036"/>
                  <a:pt x="4179" y="2045"/>
                  <a:pt x="4171" y="2045"/>
                </a:cubicBezTo>
                <a:cubicBezTo>
                  <a:pt x="4162" y="2045"/>
                  <a:pt x="4154" y="2045"/>
                  <a:pt x="4162" y="2062"/>
                </a:cubicBezTo>
                <a:cubicBezTo>
                  <a:pt x="4162" y="2070"/>
                  <a:pt x="4162" y="2096"/>
                  <a:pt x="4145" y="2088"/>
                </a:cubicBezTo>
                <a:cubicBezTo>
                  <a:pt x="4128" y="2070"/>
                  <a:pt x="4137" y="2045"/>
                  <a:pt x="4111" y="2062"/>
                </a:cubicBezTo>
                <a:cubicBezTo>
                  <a:pt x="4085" y="2070"/>
                  <a:pt x="4068" y="2079"/>
                  <a:pt x="4051" y="2053"/>
                </a:cubicBezTo>
                <a:cubicBezTo>
                  <a:pt x="4034" y="2028"/>
                  <a:pt x="4034" y="2019"/>
                  <a:pt x="4043" y="2002"/>
                </a:cubicBezTo>
                <a:cubicBezTo>
                  <a:pt x="4043" y="1985"/>
                  <a:pt x="4043" y="1968"/>
                  <a:pt x="4034" y="1960"/>
                </a:cubicBezTo>
                <a:cubicBezTo>
                  <a:pt x="4026" y="1960"/>
                  <a:pt x="4017" y="1943"/>
                  <a:pt x="4043" y="1943"/>
                </a:cubicBezTo>
                <a:cubicBezTo>
                  <a:pt x="4060" y="1943"/>
                  <a:pt x="4068" y="1951"/>
                  <a:pt x="4137" y="2011"/>
                </a:cubicBezTo>
                <a:close/>
                <a:moveTo>
                  <a:pt x="4077" y="1985"/>
                </a:moveTo>
                <a:cubicBezTo>
                  <a:pt x="4085" y="1994"/>
                  <a:pt x="4120" y="2019"/>
                  <a:pt x="4111" y="2028"/>
                </a:cubicBezTo>
                <a:cubicBezTo>
                  <a:pt x="4102" y="2036"/>
                  <a:pt x="4085" y="2053"/>
                  <a:pt x="4068" y="2036"/>
                </a:cubicBezTo>
                <a:cubicBezTo>
                  <a:pt x="4060" y="2019"/>
                  <a:pt x="4043" y="1960"/>
                  <a:pt x="4077" y="1985"/>
                </a:cubicBezTo>
                <a:close/>
                <a:moveTo>
                  <a:pt x="4256" y="1875"/>
                </a:moveTo>
                <a:cubicBezTo>
                  <a:pt x="4264" y="1883"/>
                  <a:pt x="4273" y="1892"/>
                  <a:pt x="4290" y="1883"/>
                </a:cubicBezTo>
                <a:cubicBezTo>
                  <a:pt x="4299" y="1875"/>
                  <a:pt x="4324" y="1849"/>
                  <a:pt x="4324" y="1840"/>
                </a:cubicBezTo>
                <a:cubicBezTo>
                  <a:pt x="4333" y="1823"/>
                  <a:pt x="4341" y="1815"/>
                  <a:pt x="4341" y="1832"/>
                </a:cubicBezTo>
                <a:cubicBezTo>
                  <a:pt x="4341" y="1840"/>
                  <a:pt x="4341" y="1858"/>
                  <a:pt x="4324" y="1875"/>
                </a:cubicBezTo>
                <a:cubicBezTo>
                  <a:pt x="4316" y="1883"/>
                  <a:pt x="4307" y="1883"/>
                  <a:pt x="4316" y="1892"/>
                </a:cubicBezTo>
                <a:cubicBezTo>
                  <a:pt x="4324" y="1900"/>
                  <a:pt x="4341" y="1917"/>
                  <a:pt x="4341" y="1900"/>
                </a:cubicBezTo>
                <a:cubicBezTo>
                  <a:pt x="4341" y="1892"/>
                  <a:pt x="4324" y="1875"/>
                  <a:pt x="4333" y="1866"/>
                </a:cubicBezTo>
                <a:cubicBezTo>
                  <a:pt x="4341" y="1858"/>
                  <a:pt x="4358" y="1892"/>
                  <a:pt x="4375" y="1917"/>
                </a:cubicBezTo>
                <a:cubicBezTo>
                  <a:pt x="4384" y="1934"/>
                  <a:pt x="4392" y="1934"/>
                  <a:pt x="4409" y="1943"/>
                </a:cubicBezTo>
                <a:cubicBezTo>
                  <a:pt x="4427" y="1951"/>
                  <a:pt x="4478" y="1968"/>
                  <a:pt x="4495" y="1977"/>
                </a:cubicBezTo>
                <a:cubicBezTo>
                  <a:pt x="4512" y="1985"/>
                  <a:pt x="4520" y="1994"/>
                  <a:pt x="4520" y="1977"/>
                </a:cubicBezTo>
                <a:cubicBezTo>
                  <a:pt x="4529" y="1968"/>
                  <a:pt x="4546" y="1917"/>
                  <a:pt x="4554" y="1909"/>
                </a:cubicBezTo>
                <a:cubicBezTo>
                  <a:pt x="4554" y="1909"/>
                  <a:pt x="4563" y="1917"/>
                  <a:pt x="4554" y="1943"/>
                </a:cubicBezTo>
                <a:cubicBezTo>
                  <a:pt x="4546" y="1968"/>
                  <a:pt x="4537" y="2002"/>
                  <a:pt x="4529" y="2011"/>
                </a:cubicBezTo>
                <a:cubicBezTo>
                  <a:pt x="4520" y="2011"/>
                  <a:pt x="4512" y="2011"/>
                  <a:pt x="4495" y="1994"/>
                </a:cubicBezTo>
                <a:cubicBezTo>
                  <a:pt x="4478" y="1985"/>
                  <a:pt x="4444" y="1960"/>
                  <a:pt x="4418" y="1960"/>
                </a:cubicBezTo>
                <a:cubicBezTo>
                  <a:pt x="4401" y="1951"/>
                  <a:pt x="4401" y="1951"/>
                  <a:pt x="4409" y="1960"/>
                </a:cubicBezTo>
                <a:cubicBezTo>
                  <a:pt x="4409" y="1968"/>
                  <a:pt x="4409" y="1985"/>
                  <a:pt x="4401" y="1985"/>
                </a:cubicBezTo>
                <a:cubicBezTo>
                  <a:pt x="4392" y="1994"/>
                  <a:pt x="4401" y="1994"/>
                  <a:pt x="4409" y="2002"/>
                </a:cubicBezTo>
                <a:cubicBezTo>
                  <a:pt x="4418" y="2002"/>
                  <a:pt x="4469" y="2062"/>
                  <a:pt x="4469" y="2079"/>
                </a:cubicBezTo>
                <a:cubicBezTo>
                  <a:pt x="4469" y="2105"/>
                  <a:pt x="4461" y="2113"/>
                  <a:pt x="4409" y="2096"/>
                </a:cubicBezTo>
                <a:cubicBezTo>
                  <a:pt x="4358" y="2079"/>
                  <a:pt x="4341" y="2053"/>
                  <a:pt x="4341" y="2045"/>
                </a:cubicBezTo>
                <a:cubicBezTo>
                  <a:pt x="4333" y="2036"/>
                  <a:pt x="4307" y="2028"/>
                  <a:pt x="4290" y="2011"/>
                </a:cubicBezTo>
                <a:cubicBezTo>
                  <a:pt x="4282" y="2002"/>
                  <a:pt x="4256" y="1968"/>
                  <a:pt x="4273" y="1968"/>
                </a:cubicBezTo>
                <a:cubicBezTo>
                  <a:pt x="4282" y="1977"/>
                  <a:pt x="4299" y="2002"/>
                  <a:pt x="4299" y="1985"/>
                </a:cubicBezTo>
                <a:cubicBezTo>
                  <a:pt x="4307" y="1960"/>
                  <a:pt x="4299" y="1960"/>
                  <a:pt x="4299" y="1951"/>
                </a:cubicBezTo>
                <a:cubicBezTo>
                  <a:pt x="4290" y="1943"/>
                  <a:pt x="4290" y="1943"/>
                  <a:pt x="4299" y="1934"/>
                </a:cubicBezTo>
                <a:cubicBezTo>
                  <a:pt x="4307" y="1926"/>
                  <a:pt x="4307" y="1926"/>
                  <a:pt x="4324" y="1934"/>
                </a:cubicBezTo>
                <a:cubicBezTo>
                  <a:pt x="4341" y="1951"/>
                  <a:pt x="4350" y="1960"/>
                  <a:pt x="4358" y="1968"/>
                </a:cubicBezTo>
                <a:cubicBezTo>
                  <a:pt x="4375" y="1968"/>
                  <a:pt x="4384" y="1960"/>
                  <a:pt x="4375" y="1951"/>
                </a:cubicBezTo>
                <a:cubicBezTo>
                  <a:pt x="4367" y="1943"/>
                  <a:pt x="4333" y="1917"/>
                  <a:pt x="4324" y="1917"/>
                </a:cubicBezTo>
                <a:cubicBezTo>
                  <a:pt x="4307" y="1917"/>
                  <a:pt x="4307" y="1926"/>
                  <a:pt x="4299" y="1917"/>
                </a:cubicBezTo>
                <a:cubicBezTo>
                  <a:pt x="4299" y="1909"/>
                  <a:pt x="4282" y="1917"/>
                  <a:pt x="4273" y="1917"/>
                </a:cubicBezTo>
                <a:cubicBezTo>
                  <a:pt x="4264" y="1917"/>
                  <a:pt x="4256" y="1917"/>
                  <a:pt x="4247" y="1909"/>
                </a:cubicBezTo>
                <a:cubicBezTo>
                  <a:pt x="4247" y="1900"/>
                  <a:pt x="4256" y="1900"/>
                  <a:pt x="4256" y="1892"/>
                </a:cubicBezTo>
                <a:cubicBezTo>
                  <a:pt x="4247" y="1883"/>
                  <a:pt x="4247" y="1875"/>
                  <a:pt x="4256" y="1875"/>
                </a:cubicBezTo>
                <a:close/>
                <a:moveTo>
                  <a:pt x="4358" y="2011"/>
                </a:moveTo>
                <a:cubicBezTo>
                  <a:pt x="4367" y="2002"/>
                  <a:pt x="4384" y="1994"/>
                  <a:pt x="4384" y="2011"/>
                </a:cubicBezTo>
                <a:cubicBezTo>
                  <a:pt x="4384" y="2019"/>
                  <a:pt x="4367" y="2028"/>
                  <a:pt x="4358" y="2036"/>
                </a:cubicBezTo>
                <a:cubicBezTo>
                  <a:pt x="4350" y="2036"/>
                  <a:pt x="4358" y="2045"/>
                  <a:pt x="4375" y="2062"/>
                </a:cubicBezTo>
                <a:cubicBezTo>
                  <a:pt x="4392" y="2070"/>
                  <a:pt x="4409" y="2079"/>
                  <a:pt x="4427" y="2079"/>
                </a:cubicBezTo>
                <a:cubicBezTo>
                  <a:pt x="4444" y="2079"/>
                  <a:pt x="4444" y="2079"/>
                  <a:pt x="4444" y="2062"/>
                </a:cubicBezTo>
                <a:cubicBezTo>
                  <a:pt x="4435" y="2053"/>
                  <a:pt x="4384" y="1994"/>
                  <a:pt x="4367" y="1985"/>
                </a:cubicBezTo>
                <a:cubicBezTo>
                  <a:pt x="4350" y="1977"/>
                  <a:pt x="4341" y="1977"/>
                  <a:pt x="4333" y="1985"/>
                </a:cubicBezTo>
                <a:cubicBezTo>
                  <a:pt x="4333" y="2002"/>
                  <a:pt x="4333" y="2019"/>
                  <a:pt x="4358" y="2011"/>
                </a:cubicBezTo>
                <a:close/>
                <a:moveTo>
                  <a:pt x="3812" y="1185"/>
                </a:moveTo>
                <a:cubicBezTo>
                  <a:pt x="3804" y="1202"/>
                  <a:pt x="3812" y="1219"/>
                  <a:pt x="3804" y="1236"/>
                </a:cubicBezTo>
                <a:cubicBezTo>
                  <a:pt x="3795" y="1244"/>
                  <a:pt x="3778" y="1253"/>
                  <a:pt x="3761" y="1244"/>
                </a:cubicBezTo>
                <a:cubicBezTo>
                  <a:pt x="3736" y="1244"/>
                  <a:pt x="3710" y="1236"/>
                  <a:pt x="3719" y="1253"/>
                </a:cubicBezTo>
                <a:cubicBezTo>
                  <a:pt x="3719" y="1261"/>
                  <a:pt x="3744" y="1270"/>
                  <a:pt x="3753" y="1278"/>
                </a:cubicBezTo>
                <a:cubicBezTo>
                  <a:pt x="3770" y="1287"/>
                  <a:pt x="3787" y="1304"/>
                  <a:pt x="3795" y="1312"/>
                </a:cubicBezTo>
                <a:cubicBezTo>
                  <a:pt x="3804" y="1312"/>
                  <a:pt x="3821" y="1304"/>
                  <a:pt x="3830" y="1287"/>
                </a:cubicBezTo>
                <a:cubicBezTo>
                  <a:pt x="3830" y="1270"/>
                  <a:pt x="3830" y="1142"/>
                  <a:pt x="3812" y="1185"/>
                </a:cubicBezTo>
                <a:close/>
                <a:moveTo>
                  <a:pt x="3855" y="1099"/>
                </a:moveTo>
                <a:cubicBezTo>
                  <a:pt x="3864" y="1108"/>
                  <a:pt x="3881" y="1108"/>
                  <a:pt x="3889" y="1116"/>
                </a:cubicBezTo>
                <a:cubicBezTo>
                  <a:pt x="3906" y="1116"/>
                  <a:pt x="3923" y="1116"/>
                  <a:pt x="3957" y="1125"/>
                </a:cubicBezTo>
                <a:cubicBezTo>
                  <a:pt x="3983" y="1142"/>
                  <a:pt x="3983" y="1133"/>
                  <a:pt x="3983" y="1125"/>
                </a:cubicBezTo>
                <a:cubicBezTo>
                  <a:pt x="3992" y="1116"/>
                  <a:pt x="3992" y="1108"/>
                  <a:pt x="3957" y="1091"/>
                </a:cubicBezTo>
                <a:cubicBezTo>
                  <a:pt x="3932" y="1074"/>
                  <a:pt x="3898" y="1091"/>
                  <a:pt x="3915" y="1082"/>
                </a:cubicBezTo>
                <a:cubicBezTo>
                  <a:pt x="3932" y="1065"/>
                  <a:pt x="3940" y="1074"/>
                  <a:pt x="3957" y="1040"/>
                </a:cubicBezTo>
                <a:cubicBezTo>
                  <a:pt x="3966" y="1006"/>
                  <a:pt x="3957" y="972"/>
                  <a:pt x="3949" y="946"/>
                </a:cubicBezTo>
                <a:cubicBezTo>
                  <a:pt x="3949" y="929"/>
                  <a:pt x="3940" y="937"/>
                  <a:pt x="3940" y="963"/>
                </a:cubicBezTo>
                <a:cubicBezTo>
                  <a:pt x="3932" y="997"/>
                  <a:pt x="3932" y="1023"/>
                  <a:pt x="3915" y="1031"/>
                </a:cubicBezTo>
                <a:cubicBezTo>
                  <a:pt x="3906" y="1040"/>
                  <a:pt x="3872" y="1057"/>
                  <a:pt x="3838" y="1048"/>
                </a:cubicBezTo>
                <a:cubicBezTo>
                  <a:pt x="3804" y="1040"/>
                  <a:pt x="3795" y="1031"/>
                  <a:pt x="3761" y="1006"/>
                </a:cubicBezTo>
                <a:cubicBezTo>
                  <a:pt x="3736" y="980"/>
                  <a:pt x="3719" y="955"/>
                  <a:pt x="3719" y="972"/>
                </a:cubicBezTo>
                <a:cubicBezTo>
                  <a:pt x="3727" y="989"/>
                  <a:pt x="3744" y="1014"/>
                  <a:pt x="3761" y="1031"/>
                </a:cubicBezTo>
                <a:cubicBezTo>
                  <a:pt x="3778" y="1057"/>
                  <a:pt x="3778" y="1057"/>
                  <a:pt x="3770" y="1057"/>
                </a:cubicBezTo>
                <a:cubicBezTo>
                  <a:pt x="3753" y="1057"/>
                  <a:pt x="3744" y="1065"/>
                  <a:pt x="3702" y="1065"/>
                </a:cubicBezTo>
                <a:cubicBezTo>
                  <a:pt x="3659" y="1065"/>
                  <a:pt x="3659" y="1057"/>
                  <a:pt x="3633" y="1057"/>
                </a:cubicBezTo>
                <a:cubicBezTo>
                  <a:pt x="3608" y="1065"/>
                  <a:pt x="3582" y="1057"/>
                  <a:pt x="3548" y="1040"/>
                </a:cubicBezTo>
                <a:cubicBezTo>
                  <a:pt x="3514" y="1031"/>
                  <a:pt x="3505" y="1040"/>
                  <a:pt x="3514" y="1048"/>
                </a:cubicBezTo>
                <a:cubicBezTo>
                  <a:pt x="3531" y="1057"/>
                  <a:pt x="3565" y="1082"/>
                  <a:pt x="3616" y="1091"/>
                </a:cubicBezTo>
                <a:cubicBezTo>
                  <a:pt x="3659" y="1091"/>
                  <a:pt x="3736" y="1091"/>
                  <a:pt x="3753" y="1091"/>
                </a:cubicBezTo>
                <a:cubicBezTo>
                  <a:pt x="3770" y="1082"/>
                  <a:pt x="3804" y="1074"/>
                  <a:pt x="3855" y="1099"/>
                </a:cubicBezTo>
                <a:close/>
                <a:moveTo>
                  <a:pt x="2883" y="597"/>
                </a:moveTo>
                <a:cubicBezTo>
                  <a:pt x="2874" y="614"/>
                  <a:pt x="2866" y="622"/>
                  <a:pt x="2874" y="622"/>
                </a:cubicBezTo>
                <a:cubicBezTo>
                  <a:pt x="2874" y="631"/>
                  <a:pt x="2891" y="622"/>
                  <a:pt x="2909" y="614"/>
                </a:cubicBezTo>
                <a:cubicBezTo>
                  <a:pt x="2926" y="605"/>
                  <a:pt x="2968" y="580"/>
                  <a:pt x="2985" y="571"/>
                </a:cubicBezTo>
                <a:cubicBezTo>
                  <a:pt x="3002" y="571"/>
                  <a:pt x="3019" y="554"/>
                  <a:pt x="3028" y="546"/>
                </a:cubicBezTo>
                <a:cubicBezTo>
                  <a:pt x="3036" y="537"/>
                  <a:pt x="3054" y="537"/>
                  <a:pt x="3054" y="520"/>
                </a:cubicBezTo>
                <a:cubicBezTo>
                  <a:pt x="3054" y="503"/>
                  <a:pt x="3028" y="486"/>
                  <a:pt x="2994" y="495"/>
                </a:cubicBezTo>
                <a:cubicBezTo>
                  <a:pt x="2960" y="495"/>
                  <a:pt x="2934" y="503"/>
                  <a:pt x="2909" y="503"/>
                </a:cubicBezTo>
                <a:cubicBezTo>
                  <a:pt x="2874" y="503"/>
                  <a:pt x="2874" y="503"/>
                  <a:pt x="2883" y="520"/>
                </a:cubicBezTo>
                <a:cubicBezTo>
                  <a:pt x="2900" y="529"/>
                  <a:pt x="2917" y="537"/>
                  <a:pt x="2926" y="537"/>
                </a:cubicBezTo>
                <a:cubicBezTo>
                  <a:pt x="2943" y="529"/>
                  <a:pt x="2943" y="537"/>
                  <a:pt x="2951" y="537"/>
                </a:cubicBezTo>
                <a:cubicBezTo>
                  <a:pt x="2960" y="529"/>
                  <a:pt x="2977" y="529"/>
                  <a:pt x="2968" y="537"/>
                </a:cubicBezTo>
                <a:cubicBezTo>
                  <a:pt x="2968" y="546"/>
                  <a:pt x="2968" y="537"/>
                  <a:pt x="2943" y="554"/>
                </a:cubicBezTo>
                <a:cubicBezTo>
                  <a:pt x="2917" y="571"/>
                  <a:pt x="2926" y="571"/>
                  <a:pt x="2909" y="580"/>
                </a:cubicBezTo>
                <a:cubicBezTo>
                  <a:pt x="2900" y="588"/>
                  <a:pt x="2891" y="597"/>
                  <a:pt x="2883" y="597"/>
                </a:cubicBezTo>
                <a:close/>
                <a:moveTo>
                  <a:pt x="2764" y="665"/>
                </a:moveTo>
                <a:cubicBezTo>
                  <a:pt x="2772" y="665"/>
                  <a:pt x="2789" y="648"/>
                  <a:pt x="2849" y="639"/>
                </a:cubicBezTo>
                <a:cubicBezTo>
                  <a:pt x="2909" y="631"/>
                  <a:pt x="2926" y="631"/>
                  <a:pt x="2951" y="639"/>
                </a:cubicBezTo>
                <a:cubicBezTo>
                  <a:pt x="2977" y="648"/>
                  <a:pt x="2994" y="665"/>
                  <a:pt x="2977" y="682"/>
                </a:cubicBezTo>
                <a:cubicBezTo>
                  <a:pt x="2968" y="690"/>
                  <a:pt x="2960" y="682"/>
                  <a:pt x="2934" y="690"/>
                </a:cubicBezTo>
                <a:cubicBezTo>
                  <a:pt x="2909" y="699"/>
                  <a:pt x="2874" y="707"/>
                  <a:pt x="2840" y="716"/>
                </a:cubicBezTo>
                <a:cubicBezTo>
                  <a:pt x="2806" y="716"/>
                  <a:pt x="2815" y="716"/>
                  <a:pt x="2806" y="716"/>
                </a:cubicBezTo>
                <a:cubicBezTo>
                  <a:pt x="2798" y="725"/>
                  <a:pt x="2798" y="725"/>
                  <a:pt x="2781" y="716"/>
                </a:cubicBezTo>
                <a:cubicBezTo>
                  <a:pt x="2772" y="707"/>
                  <a:pt x="2755" y="682"/>
                  <a:pt x="2755" y="682"/>
                </a:cubicBezTo>
                <a:cubicBezTo>
                  <a:pt x="2764" y="673"/>
                  <a:pt x="2755" y="656"/>
                  <a:pt x="2764" y="665"/>
                </a:cubicBezTo>
                <a:close/>
                <a:moveTo>
                  <a:pt x="1902" y="588"/>
                </a:moveTo>
                <a:cubicBezTo>
                  <a:pt x="1902" y="605"/>
                  <a:pt x="1902" y="648"/>
                  <a:pt x="1894" y="673"/>
                </a:cubicBezTo>
                <a:cubicBezTo>
                  <a:pt x="1885" y="690"/>
                  <a:pt x="1885" y="707"/>
                  <a:pt x="1877" y="690"/>
                </a:cubicBezTo>
                <a:cubicBezTo>
                  <a:pt x="1877" y="673"/>
                  <a:pt x="1860" y="588"/>
                  <a:pt x="1860" y="580"/>
                </a:cubicBezTo>
                <a:cubicBezTo>
                  <a:pt x="1851" y="571"/>
                  <a:pt x="1851" y="571"/>
                  <a:pt x="1851" y="546"/>
                </a:cubicBezTo>
                <a:cubicBezTo>
                  <a:pt x="1851" y="520"/>
                  <a:pt x="1851" y="486"/>
                  <a:pt x="1834" y="477"/>
                </a:cubicBezTo>
                <a:cubicBezTo>
                  <a:pt x="1817" y="477"/>
                  <a:pt x="1800" y="495"/>
                  <a:pt x="1783" y="512"/>
                </a:cubicBezTo>
                <a:cubicBezTo>
                  <a:pt x="1766" y="520"/>
                  <a:pt x="1740" y="537"/>
                  <a:pt x="1740" y="554"/>
                </a:cubicBezTo>
                <a:cubicBezTo>
                  <a:pt x="1749" y="563"/>
                  <a:pt x="1791" y="537"/>
                  <a:pt x="1800" y="520"/>
                </a:cubicBezTo>
                <a:cubicBezTo>
                  <a:pt x="1808" y="512"/>
                  <a:pt x="1825" y="495"/>
                  <a:pt x="1825" y="503"/>
                </a:cubicBezTo>
                <a:cubicBezTo>
                  <a:pt x="1834" y="512"/>
                  <a:pt x="1834" y="520"/>
                  <a:pt x="1834" y="537"/>
                </a:cubicBezTo>
                <a:cubicBezTo>
                  <a:pt x="1834" y="563"/>
                  <a:pt x="1843" y="563"/>
                  <a:pt x="1825" y="571"/>
                </a:cubicBezTo>
                <a:cubicBezTo>
                  <a:pt x="1817" y="580"/>
                  <a:pt x="1808" y="597"/>
                  <a:pt x="1825" y="614"/>
                </a:cubicBezTo>
                <a:cubicBezTo>
                  <a:pt x="1843" y="639"/>
                  <a:pt x="1843" y="639"/>
                  <a:pt x="1843" y="656"/>
                </a:cubicBezTo>
                <a:cubicBezTo>
                  <a:pt x="1843" y="673"/>
                  <a:pt x="1843" y="716"/>
                  <a:pt x="1851" y="733"/>
                </a:cubicBezTo>
                <a:cubicBezTo>
                  <a:pt x="1851" y="742"/>
                  <a:pt x="1843" y="767"/>
                  <a:pt x="1843" y="793"/>
                </a:cubicBezTo>
                <a:cubicBezTo>
                  <a:pt x="1843" y="818"/>
                  <a:pt x="1843" y="835"/>
                  <a:pt x="1851" y="844"/>
                </a:cubicBezTo>
                <a:cubicBezTo>
                  <a:pt x="1860" y="852"/>
                  <a:pt x="1868" y="852"/>
                  <a:pt x="1868" y="835"/>
                </a:cubicBezTo>
                <a:cubicBezTo>
                  <a:pt x="1877" y="810"/>
                  <a:pt x="1885" y="810"/>
                  <a:pt x="1885" y="784"/>
                </a:cubicBezTo>
                <a:cubicBezTo>
                  <a:pt x="1885" y="767"/>
                  <a:pt x="1894" y="750"/>
                  <a:pt x="1902" y="742"/>
                </a:cubicBezTo>
                <a:cubicBezTo>
                  <a:pt x="1902" y="725"/>
                  <a:pt x="1894" y="707"/>
                  <a:pt x="1902" y="682"/>
                </a:cubicBezTo>
                <a:cubicBezTo>
                  <a:pt x="1911" y="656"/>
                  <a:pt x="1919" y="656"/>
                  <a:pt x="1919" y="622"/>
                </a:cubicBezTo>
                <a:cubicBezTo>
                  <a:pt x="1919" y="597"/>
                  <a:pt x="1902" y="563"/>
                  <a:pt x="1902" y="588"/>
                </a:cubicBezTo>
                <a:close/>
                <a:moveTo>
                  <a:pt x="1902" y="537"/>
                </a:moveTo>
                <a:cubicBezTo>
                  <a:pt x="1919" y="520"/>
                  <a:pt x="1945" y="495"/>
                  <a:pt x="1953" y="486"/>
                </a:cubicBezTo>
                <a:cubicBezTo>
                  <a:pt x="1962" y="469"/>
                  <a:pt x="1962" y="469"/>
                  <a:pt x="1970" y="495"/>
                </a:cubicBezTo>
                <a:cubicBezTo>
                  <a:pt x="1979" y="529"/>
                  <a:pt x="1996" y="580"/>
                  <a:pt x="1996" y="597"/>
                </a:cubicBezTo>
                <a:cubicBezTo>
                  <a:pt x="1996" y="605"/>
                  <a:pt x="1987" y="614"/>
                  <a:pt x="1996" y="622"/>
                </a:cubicBezTo>
                <a:cubicBezTo>
                  <a:pt x="2005" y="639"/>
                  <a:pt x="2005" y="639"/>
                  <a:pt x="2013" y="639"/>
                </a:cubicBezTo>
                <a:cubicBezTo>
                  <a:pt x="2022" y="639"/>
                  <a:pt x="2030" y="656"/>
                  <a:pt x="2030" y="673"/>
                </a:cubicBezTo>
                <a:cubicBezTo>
                  <a:pt x="2030" y="682"/>
                  <a:pt x="2030" y="716"/>
                  <a:pt x="2047" y="733"/>
                </a:cubicBezTo>
                <a:cubicBezTo>
                  <a:pt x="2056" y="750"/>
                  <a:pt x="2073" y="750"/>
                  <a:pt x="2081" y="733"/>
                </a:cubicBezTo>
                <a:cubicBezTo>
                  <a:pt x="2090" y="716"/>
                  <a:pt x="2098" y="716"/>
                  <a:pt x="2107" y="699"/>
                </a:cubicBezTo>
                <a:cubicBezTo>
                  <a:pt x="2115" y="673"/>
                  <a:pt x="2124" y="673"/>
                  <a:pt x="2124" y="665"/>
                </a:cubicBezTo>
                <a:cubicBezTo>
                  <a:pt x="2124" y="656"/>
                  <a:pt x="2115" y="656"/>
                  <a:pt x="2098" y="673"/>
                </a:cubicBezTo>
                <a:cubicBezTo>
                  <a:pt x="2090" y="690"/>
                  <a:pt x="2073" y="716"/>
                  <a:pt x="2056" y="690"/>
                </a:cubicBezTo>
                <a:cubicBezTo>
                  <a:pt x="2047" y="665"/>
                  <a:pt x="2056" y="648"/>
                  <a:pt x="2039" y="622"/>
                </a:cubicBezTo>
                <a:cubicBezTo>
                  <a:pt x="2013" y="597"/>
                  <a:pt x="2022" y="597"/>
                  <a:pt x="2013" y="563"/>
                </a:cubicBezTo>
                <a:cubicBezTo>
                  <a:pt x="2013" y="520"/>
                  <a:pt x="1987" y="486"/>
                  <a:pt x="1996" y="477"/>
                </a:cubicBezTo>
                <a:cubicBezTo>
                  <a:pt x="2005" y="460"/>
                  <a:pt x="2030" y="418"/>
                  <a:pt x="2030" y="392"/>
                </a:cubicBezTo>
                <a:cubicBezTo>
                  <a:pt x="2022" y="375"/>
                  <a:pt x="2013" y="367"/>
                  <a:pt x="1987" y="392"/>
                </a:cubicBezTo>
                <a:cubicBezTo>
                  <a:pt x="1962" y="418"/>
                  <a:pt x="1953" y="435"/>
                  <a:pt x="1936" y="469"/>
                </a:cubicBezTo>
                <a:cubicBezTo>
                  <a:pt x="1911" y="503"/>
                  <a:pt x="1902" y="520"/>
                  <a:pt x="1894" y="529"/>
                </a:cubicBezTo>
                <a:cubicBezTo>
                  <a:pt x="1885" y="529"/>
                  <a:pt x="1894" y="546"/>
                  <a:pt x="1902" y="537"/>
                </a:cubicBezTo>
                <a:close/>
                <a:moveTo>
                  <a:pt x="1970" y="443"/>
                </a:moveTo>
                <a:cubicBezTo>
                  <a:pt x="1970" y="452"/>
                  <a:pt x="1962" y="469"/>
                  <a:pt x="1979" y="460"/>
                </a:cubicBezTo>
                <a:cubicBezTo>
                  <a:pt x="1987" y="452"/>
                  <a:pt x="1996" y="443"/>
                  <a:pt x="1996" y="435"/>
                </a:cubicBezTo>
                <a:cubicBezTo>
                  <a:pt x="2005" y="418"/>
                  <a:pt x="2005" y="409"/>
                  <a:pt x="1996" y="409"/>
                </a:cubicBezTo>
                <a:cubicBezTo>
                  <a:pt x="1996" y="409"/>
                  <a:pt x="1979" y="426"/>
                  <a:pt x="1970" y="443"/>
                </a:cubicBezTo>
                <a:close/>
                <a:moveTo>
                  <a:pt x="1092" y="1270"/>
                </a:moveTo>
                <a:cubicBezTo>
                  <a:pt x="1101" y="1278"/>
                  <a:pt x="1126" y="1295"/>
                  <a:pt x="1135" y="1304"/>
                </a:cubicBezTo>
                <a:cubicBezTo>
                  <a:pt x="1135" y="1321"/>
                  <a:pt x="1152" y="1321"/>
                  <a:pt x="1160" y="1312"/>
                </a:cubicBezTo>
                <a:cubicBezTo>
                  <a:pt x="1169" y="1304"/>
                  <a:pt x="1169" y="1304"/>
                  <a:pt x="1160" y="1287"/>
                </a:cubicBezTo>
                <a:cubicBezTo>
                  <a:pt x="1143" y="1278"/>
                  <a:pt x="1118" y="1270"/>
                  <a:pt x="1109" y="1261"/>
                </a:cubicBezTo>
                <a:cubicBezTo>
                  <a:pt x="1092" y="1253"/>
                  <a:pt x="1084" y="1261"/>
                  <a:pt x="1092" y="1270"/>
                </a:cubicBezTo>
                <a:close/>
                <a:moveTo>
                  <a:pt x="1101" y="1210"/>
                </a:moveTo>
                <a:cubicBezTo>
                  <a:pt x="1109" y="1202"/>
                  <a:pt x="1101" y="1176"/>
                  <a:pt x="1101" y="1167"/>
                </a:cubicBezTo>
                <a:cubicBezTo>
                  <a:pt x="1101" y="1150"/>
                  <a:pt x="1101" y="1150"/>
                  <a:pt x="1109" y="1142"/>
                </a:cubicBezTo>
                <a:cubicBezTo>
                  <a:pt x="1126" y="1133"/>
                  <a:pt x="1126" y="1125"/>
                  <a:pt x="1118" y="1116"/>
                </a:cubicBezTo>
                <a:cubicBezTo>
                  <a:pt x="1109" y="1108"/>
                  <a:pt x="1109" y="1108"/>
                  <a:pt x="1109" y="1099"/>
                </a:cubicBezTo>
                <a:cubicBezTo>
                  <a:pt x="1109" y="1091"/>
                  <a:pt x="1109" y="1091"/>
                  <a:pt x="1101" y="1082"/>
                </a:cubicBezTo>
                <a:cubicBezTo>
                  <a:pt x="1092" y="1082"/>
                  <a:pt x="1092" y="1074"/>
                  <a:pt x="1092" y="1057"/>
                </a:cubicBezTo>
                <a:cubicBezTo>
                  <a:pt x="1092" y="1040"/>
                  <a:pt x="1092" y="1023"/>
                  <a:pt x="1101" y="1031"/>
                </a:cubicBezTo>
                <a:cubicBezTo>
                  <a:pt x="1109" y="1040"/>
                  <a:pt x="1109" y="1040"/>
                  <a:pt x="1118" y="1074"/>
                </a:cubicBezTo>
                <a:cubicBezTo>
                  <a:pt x="1126" y="1108"/>
                  <a:pt x="1126" y="1116"/>
                  <a:pt x="1143" y="1099"/>
                </a:cubicBezTo>
                <a:cubicBezTo>
                  <a:pt x="1152" y="1082"/>
                  <a:pt x="1152" y="1065"/>
                  <a:pt x="1160" y="1074"/>
                </a:cubicBezTo>
                <a:cubicBezTo>
                  <a:pt x="1169" y="1091"/>
                  <a:pt x="1169" y="1125"/>
                  <a:pt x="1160" y="1133"/>
                </a:cubicBezTo>
                <a:cubicBezTo>
                  <a:pt x="1160" y="1142"/>
                  <a:pt x="1160" y="1142"/>
                  <a:pt x="1160" y="1142"/>
                </a:cubicBezTo>
                <a:cubicBezTo>
                  <a:pt x="1169" y="1142"/>
                  <a:pt x="1194" y="1125"/>
                  <a:pt x="1194" y="1125"/>
                </a:cubicBezTo>
                <a:cubicBezTo>
                  <a:pt x="1194" y="1125"/>
                  <a:pt x="1186" y="1099"/>
                  <a:pt x="1194" y="1108"/>
                </a:cubicBezTo>
                <a:cubicBezTo>
                  <a:pt x="1203" y="1116"/>
                  <a:pt x="1203" y="1116"/>
                  <a:pt x="1211" y="1108"/>
                </a:cubicBezTo>
                <a:cubicBezTo>
                  <a:pt x="1211" y="1099"/>
                  <a:pt x="1203" y="1091"/>
                  <a:pt x="1194" y="1082"/>
                </a:cubicBezTo>
                <a:cubicBezTo>
                  <a:pt x="1186" y="1065"/>
                  <a:pt x="1186" y="1065"/>
                  <a:pt x="1186" y="1048"/>
                </a:cubicBezTo>
                <a:cubicBezTo>
                  <a:pt x="1186" y="1031"/>
                  <a:pt x="1160" y="997"/>
                  <a:pt x="1160" y="1023"/>
                </a:cubicBezTo>
                <a:cubicBezTo>
                  <a:pt x="1160" y="1048"/>
                  <a:pt x="1160" y="1040"/>
                  <a:pt x="1152" y="1048"/>
                </a:cubicBezTo>
                <a:cubicBezTo>
                  <a:pt x="1143" y="1048"/>
                  <a:pt x="1135" y="1057"/>
                  <a:pt x="1135" y="1065"/>
                </a:cubicBezTo>
                <a:cubicBezTo>
                  <a:pt x="1135" y="1065"/>
                  <a:pt x="1126" y="1065"/>
                  <a:pt x="1126" y="1048"/>
                </a:cubicBezTo>
                <a:cubicBezTo>
                  <a:pt x="1126" y="1040"/>
                  <a:pt x="1118" y="997"/>
                  <a:pt x="1109" y="1006"/>
                </a:cubicBezTo>
                <a:cubicBezTo>
                  <a:pt x="1101" y="1006"/>
                  <a:pt x="1101" y="1006"/>
                  <a:pt x="1101" y="1014"/>
                </a:cubicBezTo>
                <a:cubicBezTo>
                  <a:pt x="1092" y="1023"/>
                  <a:pt x="1092" y="1014"/>
                  <a:pt x="1092" y="997"/>
                </a:cubicBezTo>
                <a:cubicBezTo>
                  <a:pt x="1092" y="980"/>
                  <a:pt x="1084" y="955"/>
                  <a:pt x="1092" y="912"/>
                </a:cubicBezTo>
                <a:cubicBezTo>
                  <a:pt x="1092" y="869"/>
                  <a:pt x="1101" y="869"/>
                  <a:pt x="1118" y="903"/>
                </a:cubicBezTo>
                <a:cubicBezTo>
                  <a:pt x="1135" y="929"/>
                  <a:pt x="1169" y="972"/>
                  <a:pt x="1186" y="997"/>
                </a:cubicBezTo>
                <a:cubicBezTo>
                  <a:pt x="1211" y="1023"/>
                  <a:pt x="1271" y="1082"/>
                  <a:pt x="1280" y="1091"/>
                </a:cubicBezTo>
                <a:cubicBezTo>
                  <a:pt x="1288" y="1099"/>
                  <a:pt x="1288" y="1091"/>
                  <a:pt x="1271" y="1108"/>
                </a:cubicBezTo>
                <a:cubicBezTo>
                  <a:pt x="1254" y="1125"/>
                  <a:pt x="1246" y="1133"/>
                  <a:pt x="1220" y="1133"/>
                </a:cubicBezTo>
                <a:cubicBezTo>
                  <a:pt x="1203" y="1142"/>
                  <a:pt x="1186" y="1159"/>
                  <a:pt x="1194" y="1159"/>
                </a:cubicBezTo>
                <a:cubicBezTo>
                  <a:pt x="1211" y="1159"/>
                  <a:pt x="1263" y="1142"/>
                  <a:pt x="1288" y="1133"/>
                </a:cubicBezTo>
                <a:cubicBezTo>
                  <a:pt x="1314" y="1133"/>
                  <a:pt x="1331" y="1125"/>
                  <a:pt x="1322" y="1099"/>
                </a:cubicBezTo>
                <a:cubicBezTo>
                  <a:pt x="1305" y="1082"/>
                  <a:pt x="1271" y="1048"/>
                  <a:pt x="1246" y="1031"/>
                </a:cubicBezTo>
                <a:cubicBezTo>
                  <a:pt x="1220" y="1014"/>
                  <a:pt x="1211" y="997"/>
                  <a:pt x="1194" y="980"/>
                </a:cubicBezTo>
                <a:cubicBezTo>
                  <a:pt x="1177" y="955"/>
                  <a:pt x="1152" y="920"/>
                  <a:pt x="1135" y="886"/>
                </a:cubicBezTo>
                <a:cubicBezTo>
                  <a:pt x="1118" y="852"/>
                  <a:pt x="1109" y="844"/>
                  <a:pt x="1092" y="861"/>
                </a:cubicBezTo>
                <a:cubicBezTo>
                  <a:pt x="1084" y="878"/>
                  <a:pt x="1075" y="895"/>
                  <a:pt x="1075" y="955"/>
                </a:cubicBezTo>
                <a:cubicBezTo>
                  <a:pt x="1075" y="1014"/>
                  <a:pt x="1084" y="1023"/>
                  <a:pt x="1084" y="1040"/>
                </a:cubicBezTo>
                <a:cubicBezTo>
                  <a:pt x="1075" y="1057"/>
                  <a:pt x="1075" y="1048"/>
                  <a:pt x="1066" y="1031"/>
                </a:cubicBezTo>
                <a:cubicBezTo>
                  <a:pt x="1058" y="1014"/>
                  <a:pt x="1058" y="997"/>
                  <a:pt x="1058" y="980"/>
                </a:cubicBezTo>
                <a:cubicBezTo>
                  <a:pt x="1066" y="963"/>
                  <a:pt x="1058" y="929"/>
                  <a:pt x="1049" y="937"/>
                </a:cubicBezTo>
                <a:cubicBezTo>
                  <a:pt x="1041" y="937"/>
                  <a:pt x="1041" y="946"/>
                  <a:pt x="1041" y="955"/>
                </a:cubicBezTo>
                <a:cubicBezTo>
                  <a:pt x="1041" y="955"/>
                  <a:pt x="1032" y="929"/>
                  <a:pt x="1007" y="929"/>
                </a:cubicBezTo>
                <a:cubicBezTo>
                  <a:pt x="981" y="937"/>
                  <a:pt x="973" y="946"/>
                  <a:pt x="990" y="946"/>
                </a:cubicBezTo>
                <a:cubicBezTo>
                  <a:pt x="998" y="946"/>
                  <a:pt x="1041" y="989"/>
                  <a:pt x="1041" y="1006"/>
                </a:cubicBezTo>
                <a:cubicBezTo>
                  <a:pt x="1041" y="1031"/>
                  <a:pt x="1032" y="1040"/>
                  <a:pt x="1032" y="1057"/>
                </a:cubicBezTo>
                <a:cubicBezTo>
                  <a:pt x="1032" y="1082"/>
                  <a:pt x="1024" y="1099"/>
                  <a:pt x="1015" y="1108"/>
                </a:cubicBezTo>
                <a:cubicBezTo>
                  <a:pt x="1015" y="1116"/>
                  <a:pt x="1032" y="1099"/>
                  <a:pt x="1041" y="1082"/>
                </a:cubicBezTo>
                <a:cubicBezTo>
                  <a:pt x="1049" y="1065"/>
                  <a:pt x="1049" y="1023"/>
                  <a:pt x="1058" y="1040"/>
                </a:cubicBezTo>
                <a:cubicBezTo>
                  <a:pt x="1066" y="1057"/>
                  <a:pt x="1075" y="1065"/>
                  <a:pt x="1084" y="1125"/>
                </a:cubicBezTo>
                <a:cubicBezTo>
                  <a:pt x="1092" y="1176"/>
                  <a:pt x="1092" y="1244"/>
                  <a:pt x="1101" y="1210"/>
                </a:cubicBezTo>
                <a:close/>
                <a:moveTo>
                  <a:pt x="325" y="2036"/>
                </a:moveTo>
                <a:cubicBezTo>
                  <a:pt x="325" y="2045"/>
                  <a:pt x="350" y="2036"/>
                  <a:pt x="367" y="2036"/>
                </a:cubicBezTo>
                <a:cubicBezTo>
                  <a:pt x="384" y="2045"/>
                  <a:pt x="384" y="2053"/>
                  <a:pt x="393" y="2036"/>
                </a:cubicBezTo>
                <a:cubicBezTo>
                  <a:pt x="393" y="2028"/>
                  <a:pt x="401" y="2011"/>
                  <a:pt x="393" y="2002"/>
                </a:cubicBezTo>
                <a:cubicBezTo>
                  <a:pt x="376" y="1994"/>
                  <a:pt x="359" y="2011"/>
                  <a:pt x="342" y="2019"/>
                </a:cubicBezTo>
                <a:cubicBezTo>
                  <a:pt x="325" y="2028"/>
                  <a:pt x="307" y="2045"/>
                  <a:pt x="325" y="2036"/>
                </a:cubicBezTo>
                <a:close/>
                <a:moveTo>
                  <a:pt x="495" y="1721"/>
                </a:moveTo>
                <a:cubicBezTo>
                  <a:pt x="504" y="1721"/>
                  <a:pt x="546" y="1747"/>
                  <a:pt x="572" y="1764"/>
                </a:cubicBezTo>
                <a:cubicBezTo>
                  <a:pt x="589" y="1781"/>
                  <a:pt x="623" y="1815"/>
                  <a:pt x="666" y="1832"/>
                </a:cubicBezTo>
                <a:cubicBezTo>
                  <a:pt x="708" y="1849"/>
                  <a:pt x="742" y="1883"/>
                  <a:pt x="777" y="1892"/>
                </a:cubicBezTo>
                <a:cubicBezTo>
                  <a:pt x="811" y="1892"/>
                  <a:pt x="845" y="1900"/>
                  <a:pt x="853" y="1909"/>
                </a:cubicBezTo>
                <a:cubicBezTo>
                  <a:pt x="870" y="1917"/>
                  <a:pt x="862" y="1943"/>
                  <a:pt x="870" y="1951"/>
                </a:cubicBezTo>
                <a:cubicBezTo>
                  <a:pt x="879" y="1968"/>
                  <a:pt x="879" y="1968"/>
                  <a:pt x="879" y="1951"/>
                </a:cubicBezTo>
                <a:cubicBezTo>
                  <a:pt x="879" y="1934"/>
                  <a:pt x="887" y="1909"/>
                  <a:pt x="887" y="1900"/>
                </a:cubicBezTo>
                <a:cubicBezTo>
                  <a:pt x="896" y="1892"/>
                  <a:pt x="896" y="1883"/>
                  <a:pt x="879" y="1883"/>
                </a:cubicBezTo>
                <a:cubicBezTo>
                  <a:pt x="862" y="1883"/>
                  <a:pt x="819" y="1883"/>
                  <a:pt x="785" y="1866"/>
                </a:cubicBezTo>
                <a:cubicBezTo>
                  <a:pt x="759" y="1849"/>
                  <a:pt x="751" y="1840"/>
                  <a:pt x="717" y="1832"/>
                </a:cubicBezTo>
                <a:cubicBezTo>
                  <a:pt x="674" y="1823"/>
                  <a:pt x="640" y="1798"/>
                  <a:pt x="606" y="1764"/>
                </a:cubicBezTo>
                <a:cubicBezTo>
                  <a:pt x="572" y="1738"/>
                  <a:pt x="546" y="1721"/>
                  <a:pt x="529" y="1713"/>
                </a:cubicBezTo>
                <a:cubicBezTo>
                  <a:pt x="504" y="1696"/>
                  <a:pt x="478" y="1704"/>
                  <a:pt x="495" y="1721"/>
                </a:cubicBezTo>
                <a:close/>
                <a:moveTo>
                  <a:pt x="487" y="1840"/>
                </a:moveTo>
                <a:cubicBezTo>
                  <a:pt x="487" y="1849"/>
                  <a:pt x="529" y="1909"/>
                  <a:pt x="546" y="1926"/>
                </a:cubicBezTo>
                <a:cubicBezTo>
                  <a:pt x="555" y="1943"/>
                  <a:pt x="563" y="1934"/>
                  <a:pt x="572" y="1926"/>
                </a:cubicBezTo>
                <a:cubicBezTo>
                  <a:pt x="572" y="1917"/>
                  <a:pt x="572" y="1917"/>
                  <a:pt x="563" y="1909"/>
                </a:cubicBezTo>
                <a:cubicBezTo>
                  <a:pt x="555" y="1900"/>
                  <a:pt x="555" y="1900"/>
                  <a:pt x="555" y="1883"/>
                </a:cubicBezTo>
                <a:cubicBezTo>
                  <a:pt x="555" y="1866"/>
                  <a:pt x="555" y="1849"/>
                  <a:pt x="555" y="1858"/>
                </a:cubicBezTo>
                <a:cubicBezTo>
                  <a:pt x="563" y="1866"/>
                  <a:pt x="580" y="1900"/>
                  <a:pt x="597" y="1900"/>
                </a:cubicBezTo>
                <a:cubicBezTo>
                  <a:pt x="614" y="1909"/>
                  <a:pt x="614" y="1900"/>
                  <a:pt x="614" y="1892"/>
                </a:cubicBezTo>
                <a:cubicBezTo>
                  <a:pt x="606" y="1875"/>
                  <a:pt x="589" y="1875"/>
                  <a:pt x="589" y="1840"/>
                </a:cubicBezTo>
                <a:cubicBezTo>
                  <a:pt x="580" y="1798"/>
                  <a:pt x="580" y="1789"/>
                  <a:pt x="563" y="1772"/>
                </a:cubicBezTo>
                <a:cubicBezTo>
                  <a:pt x="546" y="1764"/>
                  <a:pt x="546" y="1764"/>
                  <a:pt x="538" y="1764"/>
                </a:cubicBezTo>
                <a:cubicBezTo>
                  <a:pt x="538" y="1764"/>
                  <a:pt x="538" y="1772"/>
                  <a:pt x="546" y="1781"/>
                </a:cubicBezTo>
                <a:cubicBezTo>
                  <a:pt x="555" y="1789"/>
                  <a:pt x="563" y="1806"/>
                  <a:pt x="563" y="1815"/>
                </a:cubicBezTo>
                <a:cubicBezTo>
                  <a:pt x="563" y="1823"/>
                  <a:pt x="563" y="1823"/>
                  <a:pt x="555" y="1815"/>
                </a:cubicBezTo>
                <a:cubicBezTo>
                  <a:pt x="546" y="1806"/>
                  <a:pt x="538" y="1789"/>
                  <a:pt x="529" y="1798"/>
                </a:cubicBezTo>
                <a:cubicBezTo>
                  <a:pt x="529" y="1798"/>
                  <a:pt x="521" y="1823"/>
                  <a:pt x="529" y="1840"/>
                </a:cubicBezTo>
                <a:cubicBezTo>
                  <a:pt x="538" y="1858"/>
                  <a:pt x="538" y="1875"/>
                  <a:pt x="538" y="1883"/>
                </a:cubicBezTo>
                <a:cubicBezTo>
                  <a:pt x="538" y="1892"/>
                  <a:pt x="529" y="1883"/>
                  <a:pt x="521" y="1866"/>
                </a:cubicBezTo>
                <a:cubicBezTo>
                  <a:pt x="512" y="1849"/>
                  <a:pt x="504" y="1815"/>
                  <a:pt x="495" y="1789"/>
                </a:cubicBezTo>
                <a:cubicBezTo>
                  <a:pt x="478" y="1764"/>
                  <a:pt x="461" y="1747"/>
                  <a:pt x="461" y="1738"/>
                </a:cubicBezTo>
                <a:cubicBezTo>
                  <a:pt x="452" y="1738"/>
                  <a:pt x="452" y="1696"/>
                  <a:pt x="452" y="1670"/>
                </a:cubicBezTo>
                <a:cubicBezTo>
                  <a:pt x="444" y="1653"/>
                  <a:pt x="461" y="1636"/>
                  <a:pt x="452" y="1619"/>
                </a:cubicBezTo>
                <a:cubicBezTo>
                  <a:pt x="444" y="1602"/>
                  <a:pt x="427" y="1610"/>
                  <a:pt x="427" y="1653"/>
                </a:cubicBezTo>
                <a:cubicBezTo>
                  <a:pt x="418" y="1687"/>
                  <a:pt x="427" y="1789"/>
                  <a:pt x="435" y="1823"/>
                </a:cubicBezTo>
                <a:cubicBezTo>
                  <a:pt x="452" y="1858"/>
                  <a:pt x="444" y="1892"/>
                  <a:pt x="461" y="1909"/>
                </a:cubicBezTo>
                <a:cubicBezTo>
                  <a:pt x="469" y="1926"/>
                  <a:pt x="469" y="1909"/>
                  <a:pt x="469" y="1892"/>
                </a:cubicBezTo>
                <a:cubicBezTo>
                  <a:pt x="469" y="1875"/>
                  <a:pt x="478" y="1875"/>
                  <a:pt x="478" y="1858"/>
                </a:cubicBezTo>
                <a:cubicBezTo>
                  <a:pt x="478" y="1832"/>
                  <a:pt x="478" y="1832"/>
                  <a:pt x="487" y="1840"/>
                </a:cubicBezTo>
                <a:close/>
                <a:moveTo>
                  <a:pt x="589" y="2070"/>
                </a:moveTo>
                <a:cubicBezTo>
                  <a:pt x="589" y="2070"/>
                  <a:pt x="614" y="2096"/>
                  <a:pt x="614" y="2105"/>
                </a:cubicBezTo>
                <a:cubicBezTo>
                  <a:pt x="614" y="2113"/>
                  <a:pt x="614" y="2122"/>
                  <a:pt x="580" y="2105"/>
                </a:cubicBezTo>
                <a:cubicBezTo>
                  <a:pt x="546" y="2088"/>
                  <a:pt x="546" y="2079"/>
                  <a:pt x="529" y="2088"/>
                </a:cubicBezTo>
                <a:cubicBezTo>
                  <a:pt x="504" y="2088"/>
                  <a:pt x="478" y="2105"/>
                  <a:pt x="487" y="2105"/>
                </a:cubicBezTo>
                <a:cubicBezTo>
                  <a:pt x="495" y="2113"/>
                  <a:pt x="504" y="2113"/>
                  <a:pt x="529" y="2113"/>
                </a:cubicBezTo>
                <a:cubicBezTo>
                  <a:pt x="555" y="2113"/>
                  <a:pt x="572" y="2122"/>
                  <a:pt x="589" y="2130"/>
                </a:cubicBezTo>
                <a:cubicBezTo>
                  <a:pt x="606" y="2139"/>
                  <a:pt x="640" y="2147"/>
                  <a:pt x="649" y="2130"/>
                </a:cubicBezTo>
                <a:cubicBezTo>
                  <a:pt x="657" y="2113"/>
                  <a:pt x="657" y="2113"/>
                  <a:pt x="640" y="2096"/>
                </a:cubicBezTo>
                <a:cubicBezTo>
                  <a:pt x="623" y="2088"/>
                  <a:pt x="580" y="2045"/>
                  <a:pt x="589" y="2070"/>
                </a:cubicBezTo>
                <a:close/>
                <a:moveTo>
                  <a:pt x="2439" y="895"/>
                </a:moveTo>
                <a:cubicBezTo>
                  <a:pt x="3292" y="895"/>
                  <a:pt x="3983" y="1585"/>
                  <a:pt x="3983" y="2437"/>
                </a:cubicBezTo>
                <a:cubicBezTo>
                  <a:pt x="3983" y="3289"/>
                  <a:pt x="3292" y="3979"/>
                  <a:pt x="2439" y="3979"/>
                </a:cubicBezTo>
                <a:cubicBezTo>
                  <a:pt x="1587" y="3979"/>
                  <a:pt x="896" y="3289"/>
                  <a:pt x="896" y="2437"/>
                </a:cubicBezTo>
                <a:cubicBezTo>
                  <a:pt x="896" y="1585"/>
                  <a:pt x="1587" y="895"/>
                  <a:pt x="2439" y="895"/>
                </a:cubicBezTo>
                <a:close/>
                <a:moveTo>
                  <a:pt x="2457" y="1772"/>
                </a:moveTo>
                <a:cubicBezTo>
                  <a:pt x="2141" y="1900"/>
                  <a:pt x="2141" y="1900"/>
                  <a:pt x="2141" y="1900"/>
                </a:cubicBezTo>
                <a:cubicBezTo>
                  <a:pt x="2141" y="2590"/>
                  <a:pt x="2141" y="2590"/>
                  <a:pt x="2141" y="2590"/>
                </a:cubicBezTo>
                <a:cubicBezTo>
                  <a:pt x="2081" y="2565"/>
                  <a:pt x="2022" y="2539"/>
                  <a:pt x="1953" y="2505"/>
                </a:cubicBezTo>
                <a:cubicBezTo>
                  <a:pt x="1953" y="1900"/>
                  <a:pt x="1953" y="1900"/>
                  <a:pt x="1953" y="1900"/>
                </a:cubicBezTo>
                <a:cubicBezTo>
                  <a:pt x="1638" y="1772"/>
                  <a:pt x="1638" y="1772"/>
                  <a:pt x="1638" y="1772"/>
                </a:cubicBezTo>
                <a:cubicBezTo>
                  <a:pt x="1638" y="2318"/>
                  <a:pt x="1638" y="2318"/>
                  <a:pt x="1638" y="2318"/>
                </a:cubicBezTo>
                <a:cubicBezTo>
                  <a:pt x="1536" y="2249"/>
                  <a:pt x="1416" y="2173"/>
                  <a:pt x="1280" y="2062"/>
                </a:cubicBezTo>
                <a:cubicBezTo>
                  <a:pt x="1280" y="2062"/>
                  <a:pt x="1425" y="2309"/>
                  <a:pt x="1638" y="2488"/>
                </a:cubicBezTo>
                <a:cubicBezTo>
                  <a:pt x="1638" y="3433"/>
                  <a:pt x="1638" y="3433"/>
                  <a:pt x="1638" y="3433"/>
                </a:cubicBezTo>
                <a:cubicBezTo>
                  <a:pt x="1953" y="3561"/>
                  <a:pt x="1953" y="3561"/>
                  <a:pt x="1953" y="3561"/>
                </a:cubicBezTo>
                <a:cubicBezTo>
                  <a:pt x="1953" y="2726"/>
                  <a:pt x="1953" y="2726"/>
                  <a:pt x="1953" y="2726"/>
                </a:cubicBezTo>
                <a:cubicBezTo>
                  <a:pt x="2022" y="2778"/>
                  <a:pt x="2090" y="2803"/>
                  <a:pt x="2141" y="2829"/>
                </a:cubicBezTo>
                <a:cubicBezTo>
                  <a:pt x="2141" y="3561"/>
                  <a:pt x="2141" y="3561"/>
                  <a:pt x="2141" y="3561"/>
                </a:cubicBezTo>
                <a:cubicBezTo>
                  <a:pt x="2457" y="3433"/>
                  <a:pt x="2457" y="3433"/>
                  <a:pt x="2457" y="3433"/>
                </a:cubicBezTo>
                <a:cubicBezTo>
                  <a:pt x="2457" y="2905"/>
                  <a:pt x="2457" y="2905"/>
                  <a:pt x="2457" y="2905"/>
                </a:cubicBezTo>
                <a:cubicBezTo>
                  <a:pt x="2584" y="2922"/>
                  <a:pt x="2746" y="2931"/>
                  <a:pt x="2917" y="2888"/>
                </a:cubicBezTo>
                <a:cubicBezTo>
                  <a:pt x="3275" y="2803"/>
                  <a:pt x="3454" y="2454"/>
                  <a:pt x="3403" y="2232"/>
                </a:cubicBezTo>
                <a:cubicBezTo>
                  <a:pt x="3352" y="2011"/>
                  <a:pt x="3216" y="1909"/>
                  <a:pt x="2866" y="1730"/>
                </a:cubicBezTo>
                <a:cubicBezTo>
                  <a:pt x="2516" y="1551"/>
                  <a:pt x="2286" y="1406"/>
                  <a:pt x="2457" y="1142"/>
                </a:cubicBezTo>
                <a:cubicBezTo>
                  <a:pt x="2457" y="1142"/>
                  <a:pt x="2329" y="1202"/>
                  <a:pt x="2286" y="1329"/>
                </a:cubicBezTo>
                <a:cubicBezTo>
                  <a:pt x="2243" y="1449"/>
                  <a:pt x="2277" y="1602"/>
                  <a:pt x="2448" y="1747"/>
                </a:cubicBezTo>
                <a:cubicBezTo>
                  <a:pt x="2627" y="1900"/>
                  <a:pt x="2721" y="1883"/>
                  <a:pt x="2874" y="2062"/>
                </a:cubicBezTo>
                <a:cubicBezTo>
                  <a:pt x="3028" y="2232"/>
                  <a:pt x="2985" y="2462"/>
                  <a:pt x="2900" y="2548"/>
                </a:cubicBezTo>
                <a:cubicBezTo>
                  <a:pt x="2823" y="2616"/>
                  <a:pt x="2670" y="2701"/>
                  <a:pt x="2457" y="2675"/>
                </a:cubicBezTo>
                <a:lnTo>
                  <a:pt x="2457" y="1772"/>
                </a:lnTo>
                <a:close/>
                <a:moveTo>
                  <a:pt x="2644" y="3212"/>
                </a:moveTo>
                <a:cubicBezTo>
                  <a:pt x="2644" y="3476"/>
                  <a:pt x="2644" y="3476"/>
                  <a:pt x="2644" y="3476"/>
                </a:cubicBezTo>
                <a:cubicBezTo>
                  <a:pt x="2619" y="3476"/>
                  <a:pt x="2619" y="3476"/>
                  <a:pt x="2619" y="3476"/>
                </a:cubicBezTo>
                <a:cubicBezTo>
                  <a:pt x="2619" y="3289"/>
                  <a:pt x="2619" y="3289"/>
                  <a:pt x="2619" y="3289"/>
                </a:cubicBezTo>
                <a:cubicBezTo>
                  <a:pt x="2559" y="3289"/>
                  <a:pt x="2559" y="3289"/>
                  <a:pt x="2559" y="3289"/>
                </a:cubicBezTo>
                <a:cubicBezTo>
                  <a:pt x="2559" y="3263"/>
                  <a:pt x="2559" y="3263"/>
                  <a:pt x="2559" y="3263"/>
                </a:cubicBezTo>
                <a:cubicBezTo>
                  <a:pt x="2602" y="3263"/>
                  <a:pt x="2619" y="3246"/>
                  <a:pt x="2627" y="3212"/>
                </a:cubicBezTo>
                <a:lnTo>
                  <a:pt x="2644" y="3212"/>
                </a:lnTo>
                <a:close/>
                <a:moveTo>
                  <a:pt x="2789" y="3416"/>
                </a:moveTo>
                <a:cubicBezTo>
                  <a:pt x="2815" y="3416"/>
                  <a:pt x="2815" y="3416"/>
                  <a:pt x="2815" y="3416"/>
                </a:cubicBezTo>
                <a:cubicBezTo>
                  <a:pt x="2823" y="3442"/>
                  <a:pt x="2832" y="3459"/>
                  <a:pt x="2857" y="3459"/>
                </a:cubicBezTo>
                <a:cubicBezTo>
                  <a:pt x="2883" y="3459"/>
                  <a:pt x="2900" y="3425"/>
                  <a:pt x="2909" y="3357"/>
                </a:cubicBezTo>
                <a:cubicBezTo>
                  <a:pt x="2909" y="3357"/>
                  <a:pt x="2909" y="3357"/>
                  <a:pt x="2909" y="3357"/>
                </a:cubicBezTo>
                <a:cubicBezTo>
                  <a:pt x="2900" y="3374"/>
                  <a:pt x="2883" y="3391"/>
                  <a:pt x="2857" y="3391"/>
                </a:cubicBezTo>
                <a:cubicBezTo>
                  <a:pt x="2815" y="3382"/>
                  <a:pt x="2789" y="3357"/>
                  <a:pt x="2789" y="3306"/>
                </a:cubicBezTo>
                <a:cubicBezTo>
                  <a:pt x="2789" y="3246"/>
                  <a:pt x="2815" y="3212"/>
                  <a:pt x="2857" y="3212"/>
                </a:cubicBezTo>
                <a:cubicBezTo>
                  <a:pt x="2909" y="3212"/>
                  <a:pt x="2943" y="3255"/>
                  <a:pt x="2943" y="3331"/>
                </a:cubicBezTo>
                <a:cubicBezTo>
                  <a:pt x="2934" y="3425"/>
                  <a:pt x="2909" y="3476"/>
                  <a:pt x="2857" y="3476"/>
                </a:cubicBezTo>
                <a:cubicBezTo>
                  <a:pt x="2815" y="3476"/>
                  <a:pt x="2789" y="3459"/>
                  <a:pt x="2789" y="3416"/>
                </a:cubicBezTo>
                <a:close/>
                <a:moveTo>
                  <a:pt x="2866" y="3357"/>
                </a:moveTo>
                <a:cubicBezTo>
                  <a:pt x="2891" y="3357"/>
                  <a:pt x="2909" y="3340"/>
                  <a:pt x="2909" y="3297"/>
                </a:cubicBezTo>
                <a:cubicBezTo>
                  <a:pt x="2909" y="3263"/>
                  <a:pt x="2891" y="3246"/>
                  <a:pt x="2857" y="3246"/>
                </a:cubicBezTo>
                <a:cubicBezTo>
                  <a:pt x="2832" y="3246"/>
                  <a:pt x="2815" y="3263"/>
                  <a:pt x="2815" y="3306"/>
                </a:cubicBezTo>
                <a:cubicBezTo>
                  <a:pt x="2815" y="3340"/>
                  <a:pt x="2832" y="3357"/>
                  <a:pt x="2866" y="3357"/>
                </a:cubicBezTo>
                <a:close/>
                <a:moveTo>
                  <a:pt x="3156" y="3348"/>
                </a:moveTo>
                <a:cubicBezTo>
                  <a:pt x="3156" y="3280"/>
                  <a:pt x="3139" y="3246"/>
                  <a:pt x="3105" y="3246"/>
                </a:cubicBezTo>
                <a:cubicBezTo>
                  <a:pt x="3071" y="3246"/>
                  <a:pt x="3054" y="3280"/>
                  <a:pt x="3054" y="3348"/>
                </a:cubicBezTo>
                <a:cubicBezTo>
                  <a:pt x="3054" y="3416"/>
                  <a:pt x="3071" y="3451"/>
                  <a:pt x="3105" y="3451"/>
                </a:cubicBezTo>
                <a:cubicBezTo>
                  <a:pt x="3139" y="3451"/>
                  <a:pt x="3156" y="3416"/>
                  <a:pt x="3156" y="3348"/>
                </a:cubicBezTo>
                <a:close/>
                <a:moveTo>
                  <a:pt x="3181" y="3348"/>
                </a:moveTo>
                <a:cubicBezTo>
                  <a:pt x="3181" y="3433"/>
                  <a:pt x="3156" y="3476"/>
                  <a:pt x="3105" y="3476"/>
                </a:cubicBezTo>
                <a:cubicBezTo>
                  <a:pt x="3054" y="3476"/>
                  <a:pt x="3028" y="3433"/>
                  <a:pt x="3028" y="3348"/>
                </a:cubicBezTo>
                <a:cubicBezTo>
                  <a:pt x="3028" y="3255"/>
                  <a:pt x="3054" y="3212"/>
                  <a:pt x="3105" y="3212"/>
                </a:cubicBezTo>
                <a:cubicBezTo>
                  <a:pt x="3156" y="3212"/>
                  <a:pt x="3181" y="3263"/>
                  <a:pt x="3181" y="3348"/>
                </a:cubicBezTo>
                <a:close/>
                <a:moveTo>
                  <a:pt x="3275" y="3416"/>
                </a:moveTo>
                <a:cubicBezTo>
                  <a:pt x="3301" y="3416"/>
                  <a:pt x="3301" y="3416"/>
                  <a:pt x="3301" y="3416"/>
                </a:cubicBezTo>
                <a:cubicBezTo>
                  <a:pt x="3301" y="3442"/>
                  <a:pt x="3318" y="3459"/>
                  <a:pt x="3343" y="3459"/>
                </a:cubicBezTo>
                <a:cubicBezTo>
                  <a:pt x="3369" y="3459"/>
                  <a:pt x="3386" y="3425"/>
                  <a:pt x="3395" y="3357"/>
                </a:cubicBezTo>
                <a:cubicBezTo>
                  <a:pt x="3395" y="3357"/>
                  <a:pt x="3395" y="3357"/>
                  <a:pt x="3395" y="3357"/>
                </a:cubicBezTo>
                <a:cubicBezTo>
                  <a:pt x="3386" y="3374"/>
                  <a:pt x="3369" y="3391"/>
                  <a:pt x="3343" y="3391"/>
                </a:cubicBezTo>
                <a:cubicBezTo>
                  <a:pt x="3292" y="3382"/>
                  <a:pt x="3275" y="3357"/>
                  <a:pt x="3267" y="3306"/>
                </a:cubicBezTo>
                <a:cubicBezTo>
                  <a:pt x="3275" y="3246"/>
                  <a:pt x="3301" y="3212"/>
                  <a:pt x="3343" y="3212"/>
                </a:cubicBezTo>
                <a:cubicBezTo>
                  <a:pt x="3395" y="3212"/>
                  <a:pt x="3420" y="3255"/>
                  <a:pt x="3420" y="3331"/>
                </a:cubicBezTo>
                <a:cubicBezTo>
                  <a:pt x="3420" y="3425"/>
                  <a:pt x="3395" y="3476"/>
                  <a:pt x="3343" y="3476"/>
                </a:cubicBezTo>
                <a:cubicBezTo>
                  <a:pt x="3301" y="3476"/>
                  <a:pt x="3275" y="3459"/>
                  <a:pt x="3275" y="3416"/>
                </a:cubicBezTo>
                <a:close/>
                <a:moveTo>
                  <a:pt x="3343" y="3357"/>
                </a:moveTo>
                <a:cubicBezTo>
                  <a:pt x="3378" y="3357"/>
                  <a:pt x="3386" y="3340"/>
                  <a:pt x="3386" y="3297"/>
                </a:cubicBezTo>
                <a:cubicBezTo>
                  <a:pt x="3386" y="3263"/>
                  <a:pt x="3378" y="3246"/>
                  <a:pt x="3343" y="3246"/>
                </a:cubicBezTo>
                <a:cubicBezTo>
                  <a:pt x="3318" y="3246"/>
                  <a:pt x="3301" y="3263"/>
                  <a:pt x="3301" y="3306"/>
                </a:cubicBezTo>
                <a:cubicBezTo>
                  <a:pt x="3301" y="3340"/>
                  <a:pt x="3318" y="3357"/>
                  <a:pt x="3343" y="3357"/>
                </a:cubicBezTo>
                <a:close/>
                <a:moveTo>
                  <a:pt x="2439" y="0"/>
                </a:moveTo>
                <a:cubicBezTo>
                  <a:pt x="3787" y="0"/>
                  <a:pt x="4879" y="1091"/>
                  <a:pt x="4879" y="2437"/>
                </a:cubicBezTo>
                <a:cubicBezTo>
                  <a:pt x="4879" y="3783"/>
                  <a:pt x="3787" y="4873"/>
                  <a:pt x="2439" y="4873"/>
                </a:cubicBezTo>
                <a:cubicBezTo>
                  <a:pt x="1092" y="4873"/>
                  <a:pt x="0" y="3783"/>
                  <a:pt x="0" y="2437"/>
                </a:cubicBezTo>
                <a:cubicBezTo>
                  <a:pt x="0" y="1091"/>
                  <a:pt x="1092" y="0"/>
                  <a:pt x="2439" y="0"/>
                </a:cubicBezTo>
                <a:close/>
                <a:moveTo>
                  <a:pt x="2439" y="162"/>
                </a:moveTo>
                <a:cubicBezTo>
                  <a:pt x="3702" y="162"/>
                  <a:pt x="4716" y="1176"/>
                  <a:pt x="4716" y="2437"/>
                </a:cubicBezTo>
                <a:cubicBezTo>
                  <a:pt x="4716" y="3689"/>
                  <a:pt x="3702" y="4711"/>
                  <a:pt x="2439" y="4711"/>
                </a:cubicBezTo>
                <a:cubicBezTo>
                  <a:pt x="1186" y="4711"/>
                  <a:pt x="162" y="3689"/>
                  <a:pt x="162" y="2437"/>
                </a:cubicBezTo>
                <a:cubicBezTo>
                  <a:pt x="162" y="1176"/>
                  <a:pt x="1186" y="162"/>
                  <a:pt x="2439" y="162"/>
                </a:cubicBezTo>
                <a:close/>
                <a:moveTo>
                  <a:pt x="4247" y="2820"/>
                </a:moveTo>
                <a:cubicBezTo>
                  <a:pt x="4230" y="2820"/>
                  <a:pt x="4230" y="2820"/>
                  <a:pt x="4230" y="2820"/>
                </a:cubicBezTo>
                <a:cubicBezTo>
                  <a:pt x="4247" y="2726"/>
                  <a:pt x="4247" y="2726"/>
                  <a:pt x="4247" y="2726"/>
                </a:cubicBezTo>
                <a:cubicBezTo>
                  <a:pt x="4256" y="2726"/>
                  <a:pt x="4256" y="2726"/>
                  <a:pt x="4256" y="2726"/>
                </a:cubicBezTo>
                <a:cubicBezTo>
                  <a:pt x="4256" y="2743"/>
                  <a:pt x="4256" y="2752"/>
                  <a:pt x="4264" y="2752"/>
                </a:cubicBezTo>
                <a:cubicBezTo>
                  <a:pt x="4264" y="2752"/>
                  <a:pt x="4273" y="2752"/>
                  <a:pt x="4282" y="2752"/>
                </a:cubicBezTo>
                <a:cubicBezTo>
                  <a:pt x="4282" y="2752"/>
                  <a:pt x="4282" y="2752"/>
                  <a:pt x="4282" y="2752"/>
                </a:cubicBezTo>
                <a:cubicBezTo>
                  <a:pt x="4341" y="2726"/>
                  <a:pt x="4341" y="2726"/>
                  <a:pt x="4341" y="2726"/>
                </a:cubicBezTo>
                <a:cubicBezTo>
                  <a:pt x="4299" y="2692"/>
                  <a:pt x="4299" y="2692"/>
                  <a:pt x="4299" y="2692"/>
                </a:cubicBezTo>
                <a:cubicBezTo>
                  <a:pt x="4290" y="2692"/>
                  <a:pt x="4282" y="2684"/>
                  <a:pt x="4282" y="2684"/>
                </a:cubicBezTo>
                <a:cubicBezTo>
                  <a:pt x="4273" y="2684"/>
                  <a:pt x="4264" y="2692"/>
                  <a:pt x="4264" y="2709"/>
                </a:cubicBezTo>
                <a:cubicBezTo>
                  <a:pt x="4256" y="2709"/>
                  <a:pt x="4256" y="2709"/>
                  <a:pt x="4256" y="2709"/>
                </a:cubicBezTo>
                <a:cubicBezTo>
                  <a:pt x="4264" y="2633"/>
                  <a:pt x="4264" y="2633"/>
                  <a:pt x="4264" y="2633"/>
                </a:cubicBezTo>
                <a:cubicBezTo>
                  <a:pt x="4273" y="2633"/>
                  <a:pt x="4273" y="2633"/>
                  <a:pt x="4273" y="2633"/>
                </a:cubicBezTo>
                <a:cubicBezTo>
                  <a:pt x="4273" y="2650"/>
                  <a:pt x="4282" y="2667"/>
                  <a:pt x="4290" y="2667"/>
                </a:cubicBezTo>
                <a:cubicBezTo>
                  <a:pt x="4367" y="2726"/>
                  <a:pt x="4367" y="2726"/>
                  <a:pt x="4367" y="2726"/>
                </a:cubicBezTo>
                <a:cubicBezTo>
                  <a:pt x="4418" y="2735"/>
                  <a:pt x="4418" y="2735"/>
                  <a:pt x="4418" y="2735"/>
                </a:cubicBezTo>
                <a:cubicBezTo>
                  <a:pt x="4435" y="2743"/>
                  <a:pt x="4444" y="2726"/>
                  <a:pt x="4444" y="2709"/>
                </a:cubicBezTo>
                <a:cubicBezTo>
                  <a:pt x="4461" y="2709"/>
                  <a:pt x="4461" y="2709"/>
                  <a:pt x="4461" y="2709"/>
                </a:cubicBezTo>
                <a:cubicBezTo>
                  <a:pt x="4435" y="2820"/>
                  <a:pt x="4435" y="2820"/>
                  <a:pt x="4435" y="2820"/>
                </a:cubicBezTo>
                <a:cubicBezTo>
                  <a:pt x="4427" y="2820"/>
                  <a:pt x="4427" y="2820"/>
                  <a:pt x="4427" y="2820"/>
                </a:cubicBezTo>
                <a:cubicBezTo>
                  <a:pt x="4427" y="2795"/>
                  <a:pt x="4427" y="2786"/>
                  <a:pt x="4409" y="2786"/>
                </a:cubicBezTo>
                <a:cubicBezTo>
                  <a:pt x="4358" y="2769"/>
                  <a:pt x="4358" y="2769"/>
                  <a:pt x="4358" y="2769"/>
                </a:cubicBezTo>
                <a:cubicBezTo>
                  <a:pt x="4282" y="2795"/>
                  <a:pt x="4282" y="2795"/>
                  <a:pt x="4282" y="2795"/>
                </a:cubicBezTo>
                <a:cubicBezTo>
                  <a:pt x="4256" y="2803"/>
                  <a:pt x="4247" y="2812"/>
                  <a:pt x="4247" y="2820"/>
                </a:cubicBezTo>
                <a:close/>
                <a:moveTo>
                  <a:pt x="4179" y="3016"/>
                </a:moveTo>
                <a:cubicBezTo>
                  <a:pt x="4230" y="2837"/>
                  <a:pt x="4230" y="2837"/>
                  <a:pt x="4230" y="2837"/>
                </a:cubicBezTo>
                <a:cubicBezTo>
                  <a:pt x="4299" y="2854"/>
                  <a:pt x="4299" y="2854"/>
                  <a:pt x="4299" y="2854"/>
                </a:cubicBezTo>
                <a:cubicBezTo>
                  <a:pt x="4299" y="2863"/>
                  <a:pt x="4299" y="2863"/>
                  <a:pt x="4299" y="2863"/>
                </a:cubicBezTo>
                <a:cubicBezTo>
                  <a:pt x="4256" y="2863"/>
                  <a:pt x="4230" y="2880"/>
                  <a:pt x="4230" y="2905"/>
                </a:cubicBezTo>
                <a:cubicBezTo>
                  <a:pt x="4375" y="2948"/>
                  <a:pt x="4375" y="2948"/>
                  <a:pt x="4375" y="2948"/>
                </a:cubicBezTo>
                <a:cubicBezTo>
                  <a:pt x="4392" y="2948"/>
                  <a:pt x="4401" y="2939"/>
                  <a:pt x="4401" y="2922"/>
                </a:cubicBezTo>
                <a:cubicBezTo>
                  <a:pt x="4418" y="2922"/>
                  <a:pt x="4418" y="2922"/>
                  <a:pt x="4418" y="2922"/>
                </a:cubicBezTo>
                <a:cubicBezTo>
                  <a:pt x="4384" y="3033"/>
                  <a:pt x="4384" y="3033"/>
                  <a:pt x="4384" y="3033"/>
                </a:cubicBezTo>
                <a:cubicBezTo>
                  <a:pt x="4375" y="3033"/>
                  <a:pt x="4375" y="3033"/>
                  <a:pt x="4375" y="3033"/>
                </a:cubicBezTo>
                <a:cubicBezTo>
                  <a:pt x="4384" y="3008"/>
                  <a:pt x="4375" y="2991"/>
                  <a:pt x="4367" y="2991"/>
                </a:cubicBezTo>
                <a:cubicBezTo>
                  <a:pt x="4213" y="2956"/>
                  <a:pt x="4213" y="2956"/>
                  <a:pt x="4213" y="2956"/>
                </a:cubicBezTo>
                <a:cubicBezTo>
                  <a:pt x="4205" y="2982"/>
                  <a:pt x="4222" y="3008"/>
                  <a:pt x="4256" y="3025"/>
                </a:cubicBezTo>
                <a:cubicBezTo>
                  <a:pt x="4247" y="3033"/>
                  <a:pt x="4247" y="3033"/>
                  <a:pt x="4247" y="3033"/>
                </a:cubicBezTo>
                <a:lnTo>
                  <a:pt x="4179" y="3016"/>
                </a:lnTo>
                <a:close/>
                <a:moveTo>
                  <a:pt x="4367" y="3110"/>
                </a:moveTo>
                <a:cubicBezTo>
                  <a:pt x="4324" y="3203"/>
                  <a:pt x="4324" y="3203"/>
                  <a:pt x="4324" y="3203"/>
                </a:cubicBezTo>
                <a:cubicBezTo>
                  <a:pt x="4316" y="3203"/>
                  <a:pt x="4316" y="3203"/>
                  <a:pt x="4316" y="3203"/>
                </a:cubicBezTo>
                <a:cubicBezTo>
                  <a:pt x="4324" y="3186"/>
                  <a:pt x="4316" y="3169"/>
                  <a:pt x="4307" y="3169"/>
                </a:cubicBezTo>
                <a:cubicBezTo>
                  <a:pt x="4179" y="3118"/>
                  <a:pt x="4179" y="3118"/>
                  <a:pt x="4179" y="3118"/>
                </a:cubicBezTo>
                <a:cubicBezTo>
                  <a:pt x="4162" y="3110"/>
                  <a:pt x="4154" y="3118"/>
                  <a:pt x="4145" y="3135"/>
                </a:cubicBezTo>
                <a:cubicBezTo>
                  <a:pt x="4137" y="3127"/>
                  <a:pt x="4137" y="3127"/>
                  <a:pt x="4137" y="3127"/>
                </a:cubicBezTo>
                <a:cubicBezTo>
                  <a:pt x="4179" y="3033"/>
                  <a:pt x="4179" y="3033"/>
                  <a:pt x="4179" y="3033"/>
                </a:cubicBezTo>
                <a:cubicBezTo>
                  <a:pt x="4188" y="3033"/>
                  <a:pt x="4188" y="3033"/>
                  <a:pt x="4188" y="3033"/>
                </a:cubicBezTo>
                <a:cubicBezTo>
                  <a:pt x="4179" y="3059"/>
                  <a:pt x="4179" y="3067"/>
                  <a:pt x="4196" y="3067"/>
                </a:cubicBezTo>
                <a:cubicBezTo>
                  <a:pt x="4324" y="3118"/>
                  <a:pt x="4324" y="3118"/>
                  <a:pt x="4324" y="3118"/>
                </a:cubicBezTo>
                <a:cubicBezTo>
                  <a:pt x="4333" y="3127"/>
                  <a:pt x="4350" y="3118"/>
                  <a:pt x="4350" y="3101"/>
                </a:cubicBezTo>
                <a:lnTo>
                  <a:pt x="4367" y="3110"/>
                </a:lnTo>
                <a:close/>
                <a:moveTo>
                  <a:pt x="4239" y="3391"/>
                </a:moveTo>
                <a:cubicBezTo>
                  <a:pt x="4171" y="3357"/>
                  <a:pt x="4171" y="3357"/>
                  <a:pt x="4171" y="3357"/>
                </a:cubicBezTo>
                <a:cubicBezTo>
                  <a:pt x="4171" y="3340"/>
                  <a:pt x="4171" y="3340"/>
                  <a:pt x="4171" y="3340"/>
                </a:cubicBezTo>
                <a:cubicBezTo>
                  <a:pt x="4222" y="3348"/>
                  <a:pt x="4247" y="3340"/>
                  <a:pt x="4264" y="3314"/>
                </a:cubicBezTo>
                <a:cubicBezTo>
                  <a:pt x="4273" y="3289"/>
                  <a:pt x="4264" y="3280"/>
                  <a:pt x="4247" y="3263"/>
                </a:cubicBezTo>
                <a:cubicBezTo>
                  <a:pt x="4239" y="3263"/>
                  <a:pt x="4222" y="3272"/>
                  <a:pt x="4196" y="3297"/>
                </a:cubicBezTo>
                <a:cubicBezTo>
                  <a:pt x="4162" y="3323"/>
                  <a:pt x="4137" y="3340"/>
                  <a:pt x="4111" y="3323"/>
                </a:cubicBezTo>
                <a:cubicBezTo>
                  <a:pt x="4077" y="3306"/>
                  <a:pt x="4068" y="3280"/>
                  <a:pt x="4085" y="3238"/>
                </a:cubicBezTo>
                <a:cubicBezTo>
                  <a:pt x="4094" y="3221"/>
                  <a:pt x="4102" y="3212"/>
                  <a:pt x="4111" y="3203"/>
                </a:cubicBezTo>
                <a:cubicBezTo>
                  <a:pt x="4120" y="3203"/>
                  <a:pt x="4120" y="3195"/>
                  <a:pt x="4120" y="3195"/>
                </a:cubicBezTo>
                <a:cubicBezTo>
                  <a:pt x="4120" y="3186"/>
                  <a:pt x="4120" y="3186"/>
                  <a:pt x="4120" y="3186"/>
                </a:cubicBezTo>
                <a:cubicBezTo>
                  <a:pt x="4120" y="3186"/>
                  <a:pt x="4111" y="3186"/>
                  <a:pt x="4111" y="3178"/>
                </a:cubicBezTo>
                <a:cubicBezTo>
                  <a:pt x="4120" y="3169"/>
                  <a:pt x="4120" y="3169"/>
                  <a:pt x="4120" y="3169"/>
                </a:cubicBezTo>
                <a:cubicBezTo>
                  <a:pt x="4179" y="3203"/>
                  <a:pt x="4179" y="3203"/>
                  <a:pt x="4179" y="3203"/>
                </a:cubicBezTo>
                <a:cubicBezTo>
                  <a:pt x="4179" y="3212"/>
                  <a:pt x="4179" y="3212"/>
                  <a:pt x="4179" y="3212"/>
                </a:cubicBezTo>
                <a:cubicBezTo>
                  <a:pt x="4137" y="3203"/>
                  <a:pt x="4111" y="3212"/>
                  <a:pt x="4102" y="3238"/>
                </a:cubicBezTo>
                <a:cubicBezTo>
                  <a:pt x="4094" y="3255"/>
                  <a:pt x="4094" y="3272"/>
                  <a:pt x="4111" y="3280"/>
                </a:cubicBezTo>
                <a:cubicBezTo>
                  <a:pt x="4120" y="3289"/>
                  <a:pt x="4137" y="3280"/>
                  <a:pt x="4162" y="3255"/>
                </a:cubicBezTo>
                <a:cubicBezTo>
                  <a:pt x="4196" y="3221"/>
                  <a:pt x="4222" y="3212"/>
                  <a:pt x="4247" y="3221"/>
                </a:cubicBezTo>
                <a:cubicBezTo>
                  <a:pt x="4282" y="3238"/>
                  <a:pt x="4290" y="3272"/>
                  <a:pt x="4273" y="3314"/>
                </a:cubicBezTo>
                <a:cubicBezTo>
                  <a:pt x="4273" y="3331"/>
                  <a:pt x="4256" y="3340"/>
                  <a:pt x="4247" y="3357"/>
                </a:cubicBezTo>
                <a:cubicBezTo>
                  <a:pt x="4239" y="3357"/>
                  <a:pt x="4239" y="3357"/>
                  <a:pt x="4239" y="3365"/>
                </a:cubicBezTo>
                <a:cubicBezTo>
                  <a:pt x="4239" y="3374"/>
                  <a:pt x="4239" y="3374"/>
                  <a:pt x="4239" y="3374"/>
                </a:cubicBezTo>
                <a:cubicBezTo>
                  <a:pt x="4247" y="3374"/>
                  <a:pt x="4247" y="3374"/>
                  <a:pt x="4247" y="3374"/>
                </a:cubicBezTo>
                <a:lnTo>
                  <a:pt x="4239" y="3391"/>
                </a:lnTo>
                <a:close/>
                <a:moveTo>
                  <a:pt x="4179" y="3416"/>
                </a:moveTo>
                <a:cubicBezTo>
                  <a:pt x="4179" y="3399"/>
                  <a:pt x="4179" y="3399"/>
                  <a:pt x="4179" y="3399"/>
                </a:cubicBezTo>
                <a:cubicBezTo>
                  <a:pt x="4205" y="3416"/>
                  <a:pt x="4213" y="3442"/>
                  <a:pt x="4196" y="3468"/>
                </a:cubicBezTo>
                <a:cubicBezTo>
                  <a:pt x="4179" y="3485"/>
                  <a:pt x="4162" y="3493"/>
                  <a:pt x="4137" y="3476"/>
                </a:cubicBezTo>
                <a:cubicBezTo>
                  <a:pt x="4102" y="3459"/>
                  <a:pt x="4085" y="3459"/>
                  <a:pt x="4077" y="3476"/>
                </a:cubicBezTo>
                <a:cubicBezTo>
                  <a:pt x="4128" y="3510"/>
                  <a:pt x="4128" y="3510"/>
                  <a:pt x="4128" y="3510"/>
                </a:cubicBezTo>
                <a:cubicBezTo>
                  <a:pt x="4137" y="3519"/>
                  <a:pt x="4154" y="3519"/>
                  <a:pt x="4162" y="3502"/>
                </a:cubicBezTo>
                <a:cubicBezTo>
                  <a:pt x="4171" y="3502"/>
                  <a:pt x="4171" y="3502"/>
                  <a:pt x="4171" y="3502"/>
                </a:cubicBezTo>
                <a:cubicBezTo>
                  <a:pt x="4111" y="3595"/>
                  <a:pt x="4111" y="3595"/>
                  <a:pt x="4111" y="3595"/>
                </a:cubicBezTo>
                <a:cubicBezTo>
                  <a:pt x="4102" y="3587"/>
                  <a:pt x="4102" y="3587"/>
                  <a:pt x="4102" y="3587"/>
                </a:cubicBezTo>
                <a:cubicBezTo>
                  <a:pt x="4120" y="3570"/>
                  <a:pt x="4120" y="3561"/>
                  <a:pt x="4102" y="3553"/>
                </a:cubicBezTo>
                <a:cubicBezTo>
                  <a:pt x="3983" y="3476"/>
                  <a:pt x="3983" y="3476"/>
                  <a:pt x="3983" y="3476"/>
                </a:cubicBezTo>
                <a:cubicBezTo>
                  <a:pt x="3975" y="3468"/>
                  <a:pt x="3966" y="3476"/>
                  <a:pt x="3957" y="3493"/>
                </a:cubicBezTo>
                <a:cubicBezTo>
                  <a:pt x="3940" y="3485"/>
                  <a:pt x="3940" y="3485"/>
                  <a:pt x="3940" y="3485"/>
                </a:cubicBezTo>
                <a:cubicBezTo>
                  <a:pt x="4000" y="3399"/>
                  <a:pt x="4000" y="3399"/>
                  <a:pt x="4000" y="3399"/>
                </a:cubicBezTo>
                <a:cubicBezTo>
                  <a:pt x="4026" y="3357"/>
                  <a:pt x="4051" y="3348"/>
                  <a:pt x="4085" y="3365"/>
                </a:cubicBezTo>
                <a:cubicBezTo>
                  <a:pt x="4111" y="3382"/>
                  <a:pt x="4111" y="3408"/>
                  <a:pt x="4085" y="3451"/>
                </a:cubicBezTo>
                <a:cubicBezTo>
                  <a:pt x="4085" y="3451"/>
                  <a:pt x="4085" y="3451"/>
                  <a:pt x="4085" y="3451"/>
                </a:cubicBezTo>
                <a:cubicBezTo>
                  <a:pt x="4102" y="3433"/>
                  <a:pt x="4128" y="3425"/>
                  <a:pt x="4154" y="3433"/>
                </a:cubicBezTo>
                <a:cubicBezTo>
                  <a:pt x="4179" y="3442"/>
                  <a:pt x="4188" y="3442"/>
                  <a:pt x="4188" y="3433"/>
                </a:cubicBezTo>
                <a:cubicBezTo>
                  <a:pt x="4196" y="3425"/>
                  <a:pt x="4188" y="3425"/>
                  <a:pt x="4179" y="3416"/>
                </a:cubicBezTo>
                <a:close/>
                <a:moveTo>
                  <a:pt x="4009" y="3442"/>
                </a:moveTo>
                <a:cubicBezTo>
                  <a:pt x="4060" y="3476"/>
                  <a:pt x="4060" y="3476"/>
                  <a:pt x="4060" y="3476"/>
                </a:cubicBezTo>
                <a:cubicBezTo>
                  <a:pt x="4085" y="3442"/>
                  <a:pt x="4085" y="3425"/>
                  <a:pt x="4060" y="3408"/>
                </a:cubicBezTo>
                <a:cubicBezTo>
                  <a:pt x="4034" y="3399"/>
                  <a:pt x="4017" y="3399"/>
                  <a:pt x="4009" y="3416"/>
                </a:cubicBezTo>
                <a:cubicBezTo>
                  <a:pt x="4000" y="3425"/>
                  <a:pt x="4000" y="3433"/>
                  <a:pt x="4009" y="3442"/>
                </a:cubicBezTo>
                <a:close/>
                <a:moveTo>
                  <a:pt x="3923" y="3519"/>
                </a:moveTo>
                <a:cubicBezTo>
                  <a:pt x="3975" y="3553"/>
                  <a:pt x="3975" y="3553"/>
                  <a:pt x="3975" y="3553"/>
                </a:cubicBezTo>
                <a:cubicBezTo>
                  <a:pt x="3975" y="3570"/>
                  <a:pt x="3975" y="3570"/>
                  <a:pt x="3975" y="3570"/>
                </a:cubicBezTo>
                <a:cubicBezTo>
                  <a:pt x="3932" y="3553"/>
                  <a:pt x="3906" y="3561"/>
                  <a:pt x="3881" y="3587"/>
                </a:cubicBezTo>
                <a:cubicBezTo>
                  <a:pt x="3872" y="3604"/>
                  <a:pt x="3872" y="3612"/>
                  <a:pt x="3881" y="3621"/>
                </a:cubicBezTo>
                <a:cubicBezTo>
                  <a:pt x="3932" y="3655"/>
                  <a:pt x="3932" y="3655"/>
                  <a:pt x="3932" y="3655"/>
                </a:cubicBezTo>
                <a:cubicBezTo>
                  <a:pt x="3949" y="3629"/>
                  <a:pt x="3949" y="3612"/>
                  <a:pt x="3932" y="3595"/>
                </a:cubicBezTo>
                <a:cubicBezTo>
                  <a:pt x="3932" y="3587"/>
                  <a:pt x="3932" y="3587"/>
                  <a:pt x="3932" y="3587"/>
                </a:cubicBezTo>
                <a:cubicBezTo>
                  <a:pt x="4000" y="3638"/>
                  <a:pt x="4000" y="3638"/>
                  <a:pt x="4000" y="3638"/>
                </a:cubicBezTo>
                <a:cubicBezTo>
                  <a:pt x="3992" y="3646"/>
                  <a:pt x="3992" y="3646"/>
                  <a:pt x="3992" y="3646"/>
                </a:cubicBezTo>
                <a:cubicBezTo>
                  <a:pt x="3975" y="3629"/>
                  <a:pt x="3949" y="3638"/>
                  <a:pt x="3940" y="3655"/>
                </a:cubicBezTo>
                <a:cubicBezTo>
                  <a:pt x="3992" y="3698"/>
                  <a:pt x="3992" y="3698"/>
                  <a:pt x="3992" y="3698"/>
                </a:cubicBezTo>
                <a:cubicBezTo>
                  <a:pt x="4000" y="3706"/>
                  <a:pt x="4009" y="3706"/>
                  <a:pt x="4026" y="3689"/>
                </a:cubicBezTo>
                <a:cubicBezTo>
                  <a:pt x="4043" y="3663"/>
                  <a:pt x="4043" y="3629"/>
                  <a:pt x="4017" y="3595"/>
                </a:cubicBezTo>
                <a:cubicBezTo>
                  <a:pt x="4026" y="3587"/>
                  <a:pt x="4026" y="3587"/>
                  <a:pt x="4026" y="3587"/>
                </a:cubicBezTo>
                <a:cubicBezTo>
                  <a:pt x="4085" y="3629"/>
                  <a:pt x="4085" y="3629"/>
                  <a:pt x="4085" y="3629"/>
                </a:cubicBezTo>
                <a:cubicBezTo>
                  <a:pt x="3975" y="3783"/>
                  <a:pt x="3975" y="3783"/>
                  <a:pt x="3975" y="3783"/>
                </a:cubicBezTo>
                <a:cubicBezTo>
                  <a:pt x="3966" y="3774"/>
                  <a:pt x="3966" y="3774"/>
                  <a:pt x="3966" y="3774"/>
                </a:cubicBezTo>
                <a:cubicBezTo>
                  <a:pt x="3975" y="3757"/>
                  <a:pt x="3975" y="3749"/>
                  <a:pt x="3966" y="3740"/>
                </a:cubicBezTo>
                <a:cubicBezTo>
                  <a:pt x="3855" y="3655"/>
                  <a:pt x="3855" y="3655"/>
                  <a:pt x="3855" y="3655"/>
                </a:cubicBezTo>
                <a:cubicBezTo>
                  <a:pt x="3847" y="3646"/>
                  <a:pt x="3830" y="3646"/>
                  <a:pt x="3821" y="3663"/>
                </a:cubicBezTo>
                <a:cubicBezTo>
                  <a:pt x="3812" y="3663"/>
                  <a:pt x="3812" y="3663"/>
                  <a:pt x="3812" y="3663"/>
                </a:cubicBezTo>
                <a:lnTo>
                  <a:pt x="3923" y="3519"/>
                </a:lnTo>
                <a:close/>
                <a:moveTo>
                  <a:pt x="3685" y="3808"/>
                </a:moveTo>
                <a:cubicBezTo>
                  <a:pt x="3676" y="3800"/>
                  <a:pt x="3676" y="3800"/>
                  <a:pt x="3676" y="3800"/>
                </a:cubicBezTo>
                <a:cubicBezTo>
                  <a:pt x="3736" y="3723"/>
                  <a:pt x="3736" y="3723"/>
                  <a:pt x="3736" y="3723"/>
                </a:cubicBezTo>
                <a:cubicBezTo>
                  <a:pt x="3744" y="3732"/>
                  <a:pt x="3744" y="3732"/>
                  <a:pt x="3744" y="3732"/>
                </a:cubicBezTo>
                <a:cubicBezTo>
                  <a:pt x="3736" y="3749"/>
                  <a:pt x="3727" y="3757"/>
                  <a:pt x="3736" y="3766"/>
                </a:cubicBezTo>
                <a:cubicBezTo>
                  <a:pt x="3736" y="3766"/>
                  <a:pt x="3770" y="3783"/>
                  <a:pt x="3855" y="3817"/>
                </a:cubicBezTo>
                <a:cubicBezTo>
                  <a:pt x="3855" y="3817"/>
                  <a:pt x="3855" y="3817"/>
                  <a:pt x="3855" y="3817"/>
                </a:cubicBezTo>
                <a:cubicBezTo>
                  <a:pt x="3855" y="3817"/>
                  <a:pt x="3847" y="3808"/>
                  <a:pt x="3847" y="3800"/>
                </a:cubicBezTo>
                <a:cubicBezTo>
                  <a:pt x="3812" y="3732"/>
                  <a:pt x="3795" y="3698"/>
                  <a:pt x="3795" y="3706"/>
                </a:cubicBezTo>
                <a:cubicBezTo>
                  <a:pt x="3787" y="3698"/>
                  <a:pt x="3778" y="3698"/>
                  <a:pt x="3770" y="3715"/>
                </a:cubicBezTo>
                <a:cubicBezTo>
                  <a:pt x="3761" y="3706"/>
                  <a:pt x="3761" y="3706"/>
                  <a:pt x="3761" y="3706"/>
                </a:cubicBezTo>
                <a:cubicBezTo>
                  <a:pt x="3804" y="3655"/>
                  <a:pt x="3804" y="3655"/>
                  <a:pt x="3804" y="3655"/>
                </a:cubicBezTo>
                <a:cubicBezTo>
                  <a:pt x="3812" y="3663"/>
                  <a:pt x="3812" y="3663"/>
                  <a:pt x="3812" y="3663"/>
                </a:cubicBezTo>
                <a:cubicBezTo>
                  <a:pt x="3804" y="3672"/>
                  <a:pt x="3804" y="3689"/>
                  <a:pt x="3812" y="3698"/>
                </a:cubicBezTo>
                <a:cubicBezTo>
                  <a:pt x="3889" y="3859"/>
                  <a:pt x="3889" y="3859"/>
                  <a:pt x="3889" y="3859"/>
                </a:cubicBezTo>
                <a:cubicBezTo>
                  <a:pt x="3872" y="3876"/>
                  <a:pt x="3872" y="3876"/>
                  <a:pt x="3872" y="3876"/>
                </a:cubicBezTo>
                <a:cubicBezTo>
                  <a:pt x="3710" y="3800"/>
                  <a:pt x="3710" y="3800"/>
                  <a:pt x="3710" y="3800"/>
                </a:cubicBezTo>
                <a:cubicBezTo>
                  <a:pt x="3702" y="3791"/>
                  <a:pt x="3693" y="3791"/>
                  <a:pt x="3685" y="3808"/>
                </a:cubicBezTo>
                <a:close/>
                <a:moveTo>
                  <a:pt x="3795" y="3953"/>
                </a:moveTo>
                <a:cubicBezTo>
                  <a:pt x="3710" y="4021"/>
                  <a:pt x="3710" y="4021"/>
                  <a:pt x="3710" y="4021"/>
                </a:cubicBezTo>
                <a:cubicBezTo>
                  <a:pt x="3702" y="4013"/>
                  <a:pt x="3702" y="4013"/>
                  <a:pt x="3702" y="4013"/>
                </a:cubicBezTo>
                <a:cubicBezTo>
                  <a:pt x="3719" y="4004"/>
                  <a:pt x="3719" y="3987"/>
                  <a:pt x="3710" y="3979"/>
                </a:cubicBezTo>
                <a:cubicBezTo>
                  <a:pt x="3625" y="3876"/>
                  <a:pt x="3625" y="3876"/>
                  <a:pt x="3625" y="3876"/>
                </a:cubicBezTo>
                <a:cubicBezTo>
                  <a:pt x="3616" y="3859"/>
                  <a:pt x="3599" y="3868"/>
                  <a:pt x="3582" y="3876"/>
                </a:cubicBezTo>
                <a:cubicBezTo>
                  <a:pt x="3582" y="3868"/>
                  <a:pt x="3582" y="3868"/>
                  <a:pt x="3582" y="3868"/>
                </a:cubicBezTo>
                <a:cubicBezTo>
                  <a:pt x="3659" y="3800"/>
                  <a:pt x="3659" y="3800"/>
                  <a:pt x="3659" y="3800"/>
                </a:cubicBezTo>
                <a:cubicBezTo>
                  <a:pt x="3668" y="3808"/>
                  <a:pt x="3668" y="3808"/>
                  <a:pt x="3668" y="3808"/>
                </a:cubicBezTo>
                <a:cubicBezTo>
                  <a:pt x="3650" y="3825"/>
                  <a:pt x="3650" y="3834"/>
                  <a:pt x="3659" y="3842"/>
                </a:cubicBezTo>
                <a:cubicBezTo>
                  <a:pt x="3753" y="3945"/>
                  <a:pt x="3753" y="3945"/>
                  <a:pt x="3753" y="3945"/>
                </a:cubicBezTo>
                <a:cubicBezTo>
                  <a:pt x="3761" y="3962"/>
                  <a:pt x="3770" y="3962"/>
                  <a:pt x="3787" y="3945"/>
                </a:cubicBezTo>
                <a:lnTo>
                  <a:pt x="3795" y="3953"/>
                </a:lnTo>
                <a:close/>
                <a:moveTo>
                  <a:pt x="3395" y="4013"/>
                </a:moveTo>
                <a:cubicBezTo>
                  <a:pt x="3395" y="4013"/>
                  <a:pt x="3395" y="4013"/>
                  <a:pt x="3395" y="4013"/>
                </a:cubicBezTo>
                <a:cubicBezTo>
                  <a:pt x="3395" y="4013"/>
                  <a:pt x="3395" y="4013"/>
                  <a:pt x="3395" y="4013"/>
                </a:cubicBezTo>
                <a:cubicBezTo>
                  <a:pt x="3378" y="4030"/>
                  <a:pt x="3378" y="4038"/>
                  <a:pt x="3386" y="4047"/>
                </a:cubicBezTo>
                <a:cubicBezTo>
                  <a:pt x="3429" y="4141"/>
                  <a:pt x="3429" y="4141"/>
                  <a:pt x="3429" y="4141"/>
                </a:cubicBezTo>
                <a:cubicBezTo>
                  <a:pt x="3446" y="4183"/>
                  <a:pt x="3437" y="4209"/>
                  <a:pt x="3386" y="4234"/>
                </a:cubicBezTo>
                <a:cubicBezTo>
                  <a:pt x="3343" y="4251"/>
                  <a:pt x="3318" y="4251"/>
                  <a:pt x="3301" y="4217"/>
                </a:cubicBezTo>
                <a:cubicBezTo>
                  <a:pt x="3241" y="4115"/>
                  <a:pt x="3241" y="4115"/>
                  <a:pt x="3241" y="4115"/>
                </a:cubicBezTo>
                <a:cubicBezTo>
                  <a:pt x="3241" y="4098"/>
                  <a:pt x="3233" y="4098"/>
                  <a:pt x="3216" y="4106"/>
                </a:cubicBezTo>
                <a:cubicBezTo>
                  <a:pt x="3207" y="4098"/>
                  <a:pt x="3207" y="4098"/>
                  <a:pt x="3207" y="4098"/>
                </a:cubicBezTo>
                <a:cubicBezTo>
                  <a:pt x="3301" y="4055"/>
                  <a:pt x="3301" y="4055"/>
                  <a:pt x="3301" y="4055"/>
                </a:cubicBezTo>
                <a:cubicBezTo>
                  <a:pt x="3301" y="4064"/>
                  <a:pt x="3301" y="4064"/>
                  <a:pt x="3301" y="4064"/>
                </a:cubicBezTo>
                <a:cubicBezTo>
                  <a:pt x="3284" y="4072"/>
                  <a:pt x="3275" y="4081"/>
                  <a:pt x="3284" y="4098"/>
                </a:cubicBezTo>
                <a:cubicBezTo>
                  <a:pt x="3343" y="4200"/>
                  <a:pt x="3343" y="4200"/>
                  <a:pt x="3343" y="4200"/>
                </a:cubicBezTo>
                <a:cubicBezTo>
                  <a:pt x="3352" y="4226"/>
                  <a:pt x="3369" y="4226"/>
                  <a:pt x="3395" y="4217"/>
                </a:cubicBezTo>
                <a:cubicBezTo>
                  <a:pt x="3429" y="4200"/>
                  <a:pt x="3429" y="4183"/>
                  <a:pt x="3420" y="4149"/>
                </a:cubicBezTo>
                <a:cubicBezTo>
                  <a:pt x="3369" y="4055"/>
                  <a:pt x="3369" y="4055"/>
                  <a:pt x="3369" y="4055"/>
                </a:cubicBezTo>
                <a:cubicBezTo>
                  <a:pt x="3369" y="4047"/>
                  <a:pt x="3352" y="4038"/>
                  <a:pt x="3326" y="4047"/>
                </a:cubicBezTo>
                <a:cubicBezTo>
                  <a:pt x="3326" y="4038"/>
                  <a:pt x="3326" y="4038"/>
                  <a:pt x="3326" y="4038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446" y="3962"/>
                  <a:pt x="3446" y="3962"/>
                  <a:pt x="3446" y="3962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548" y="3936"/>
                  <a:pt x="3548" y="3936"/>
                  <a:pt x="3548" y="3936"/>
                </a:cubicBezTo>
                <a:cubicBezTo>
                  <a:pt x="3540" y="3919"/>
                  <a:pt x="3531" y="3919"/>
                  <a:pt x="3505" y="3936"/>
                </a:cubicBezTo>
                <a:cubicBezTo>
                  <a:pt x="3505" y="3928"/>
                  <a:pt x="3505" y="3928"/>
                  <a:pt x="3505" y="3928"/>
                </a:cubicBezTo>
                <a:cubicBezTo>
                  <a:pt x="3565" y="3885"/>
                  <a:pt x="3565" y="3885"/>
                  <a:pt x="3565" y="3885"/>
                </a:cubicBezTo>
                <a:cubicBezTo>
                  <a:pt x="3565" y="3893"/>
                  <a:pt x="3565" y="3893"/>
                  <a:pt x="3565" y="3893"/>
                </a:cubicBezTo>
                <a:cubicBezTo>
                  <a:pt x="3557" y="3902"/>
                  <a:pt x="3548" y="3919"/>
                  <a:pt x="3565" y="3928"/>
                </a:cubicBezTo>
                <a:cubicBezTo>
                  <a:pt x="3659" y="4055"/>
                  <a:pt x="3659" y="4055"/>
                  <a:pt x="3659" y="4055"/>
                </a:cubicBezTo>
                <a:cubicBezTo>
                  <a:pt x="3633" y="4072"/>
                  <a:pt x="3633" y="4072"/>
                  <a:pt x="3633" y="4072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531" y="4115"/>
                  <a:pt x="3531" y="4115"/>
                  <a:pt x="3531" y="4115"/>
                </a:cubicBezTo>
                <a:cubicBezTo>
                  <a:pt x="3531" y="4132"/>
                  <a:pt x="3548" y="4132"/>
                  <a:pt x="3565" y="4115"/>
                </a:cubicBezTo>
                <a:cubicBezTo>
                  <a:pt x="3574" y="4124"/>
                  <a:pt x="3574" y="4124"/>
                  <a:pt x="3574" y="4124"/>
                </a:cubicBezTo>
                <a:cubicBezTo>
                  <a:pt x="3505" y="4166"/>
                  <a:pt x="3505" y="4166"/>
                  <a:pt x="3505" y="4166"/>
                </a:cubicBezTo>
                <a:cubicBezTo>
                  <a:pt x="3505" y="4158"/>
                  <a:pt x="3505" y="4158"/>
                  <a:pt x="3505" y="4158"/>
                </a:cubicBezTo>
                <a:cubicBezTo>
                  <a:pt x="3523" y="4149"/>
                  <a:pt x="3523" y="4141"/>
                  <a:pt x="3514" y="4124"/>
                </a:cubicBezTo>
                <a:cubicBezTo>
                  <a:pt x="3429" y="4013"/>
                  <a:pt x="3429" y="4013"/>
                  <a:pt x="3429" y="4013"/>
                </a:cubicBezTo>
                <a:cubicBezTo>
                  <a:pt x="3429" y="4004"/>
                  <a:pt x="3412" y="4004"/>
                  <a:pt x="3395" y="4013"/>
                </a:cubicBezTo>
                <a:close/>
                <a:moveTo>
                  <a:pt x="3122" y="4132"/>
                </a:moveTo>
                <a:cubicBezTo>
                  <a:pt x="3147" y="4200"/>
                  <a:pt x="3147" y="4200"/>
                  <a:pt x="3147" y="4200"/>
                </a:cubicBezTo>
                <a:cubicBezTo>
                  <a:pt x="3139" y="4209"/>
                  <a:pt x="3139" y="4209"/>
                  <a:pt x="3139" y="4209"/>
                </a:cubicBezTo>
                <a:cubicBezTo>
                  <a:pt x="3113" y="4175"/>
                  <a:pt x="3079" y="4158"/>
                  <a:pt x="3054" y="4166"/>
                </a:cubicBezTo>
                <a:cubicBezTo>
                  <a:pt x="3019" y="4183"/>
                  <a:pt x="3019" y="4217"/>
                  <a:pt x="3036" y="4268"/>
                </a:cubicBezTo>
                <a:cubicBezTo>
                  <a:pt x="3054" y="4328"/>
                  <a:pt x="3088" y="4354"/>
                  <a:pt x="3122" y="4336"/>
                </a:cubicBezTo>
                <a:cubicBezTo>
                  <a:pt x="3156" y="4328"/>
                  <a:pt x="3173" y="4294"/>
                  <a:pt x="3156" y="4251"/>
                </a:cubicBezTo>
                <a:cubicBezTo>
                  <a:pt x="3173" y="4251"/>
                  <a:pt x="3173" y="4251"/>
                  <a:pt x="3173" y="4251"/>
                </a:cubicBezTo>
                <a:cubicBezTo>
                  <a:pt x="3190" y="4302"/>
                  <a:pt x="3173" y="4336"/>
                  <a:pt x="3122" y="4354"/>
                </a:cubicBezTo>
                <a:cubicBezTo>
                  <a:pt x="3054" y="4371"/>
                  <a:pt x="3011" y="4354"/>
                  <a:pt x="2985" y="4285"/>
                </a:cubicBezTo>
                <a:cubicBezTo>
                  <a:pt x="2968" y="4226"/>
                  <a:pt x="2994" y="4183"/>
                  <a:pt x="3045" y="4158"/>
                </a:cubicBezTo>
                <a:cubicBezTo>
                  <a:pt x="3062" y="4149"/>
                  <a:pt x="3088" y="4149"/>
                  <a:pt x="3105" y="4158"/>
                </a:cubicBezTo>
                <a:cubicBezTo>
                  <a:pt x="3113" y="4141"/>
                  <a:pt x="3113" y="4141"/>
                  <a:pt x="3113" y="4141"/>
                </a:cubicBezTo>
                <a:lnTo>
                  <a:pt x="3122" y="4132"/>
                </a:lnTo>
                <a:close/>
                <a:moveTo>
                  <a:pt x="2977" y="4396"/>
                </a:moveTo>
                <a:cubicBezTo>
                  <a:pt x="2874" y="4422"/>
                  <a:pt x="2874" y="4422"/>
                  <a:pt x="2874" y="4422"/>
                </a:cubicBezTo>
                <a:cubicBezTo>
                  <a:pt x="2866" y="4405"/>
                  <a:pt x="2866" y="4405"/>
                  <a:pt x="2866" y="4405"/>
                </a:cubicBezTo>
                <a:cubicBezTo>
                  <a:pt x="2891" y="4405"/>
                  <a:pt x="2900" y="4396"/>
                  <a:pt x="2891" y="4379"/>
                </a:cubicBezTo>
                <a:cubicBezTo>
                  <a:pt x="2857" y="4243"/>
                  <a:pt x="2857" y="4243"/>
                  <a:pt x="2857" y="4243"/>
                </a:cubicBezTo>
                <a:cubicBezTo>
                  <a:pt x="2857" y="4234"/>
                  <a:pt x="2849" y="4226"/>
                  <a:pt x="2832" y="4234"/>
                </a:cubicBezTo>
                <a:cubicBezTo>
                  <a:pt x="2823" y="4226"/>
                  <a:pt x="2823" y="4226"/>
                  <a:pt x="2823" y="4226"/>
                </a:cubicBezTo>
                <a:cubicBezTo>
                  <a:pt x="2934" y="4200"/>
                  <a:pt x="2934" y="4200"/>
                  <a:pt x="2934" y="4200"/>
                </a:cubicBezTo>
                <a:cubicBezTo>
                  <a:pt x="2934" y="4209"/>
                  <a:pt x="2934" y="4209"/>
                  <a:pt x="2934" y="4209"/>
                </a:cubicBezTo>
                <a:cubicBezTo>
                  <a:pt x="2909" y="4217"/>
                  <a:pt x="2909" y="4226"/>
                  <a:pt x="2909" y="4234"/>
                </a:cubicBezTo>
                <a:cubicBezTo>
                  <a:pt x="2943" y="4371"/>
                  <a:pt x="2943" y="4371"/>
                  <a:pt x="2943" y="4371"/>
                </a:cubicBezTo>
                <a:cubicBezTo>
                  <a:pt x="2943" y="4388"/>
                  <a:pt x="2951" y="4388"/>
                  <a:pt x="2977" y="4388"/>
                </a:cubicBezTo>
                <a:lnTo>
                  <a:pt x="2977" y="4396"/>
                </a:lnTo>
                <a:close/>
                <a:moveTo>
                  <a:pt x="2602" y="4268"/>
                </a:moveTo>
                <a:cubicBezTo>
                  <a:pt x="2602" y="4260"/>
                  <a:pt x="2602" y="4260"/>
                  <a:pt x="2602" y="4260"/>
                </a:cubicBezTo>
                <a:cubicBezTo>
                  <a:pt x="2670" y="4251"/>
                  <a:pt x="2670" y="4251"/>
                  <a:pt x="2670" y="4251"/>
                </a:cubicBezTo>
                <a:cubicBezTo>
                  <a:pt x="2781" y="4371"/>
                  <a:pt x="2781" y="4371"/>
                  <a:pt x="2781" y="4371"/>
                </a:cubicBezTo>
                <a:cubicBezTo>
                  <a:pt x="2789" y="4371"/>
                  <a:pt x="2789" y="4371"/>
                  <a:pt x="2789" y="4371"/>
                </a:cubicBezTo>
                <a:cubicBezTo>
                  <a:pt x="2772" y="4268"/>
                  <a:pt x="2772" y="4268"/>
                  <a:pt x="2772" y="4268"/>
                </a:cubicBezTo>
                <a:cubicBezTo>
                  <a:pt x="2772" y="4260"/>
                  <a:pt x="2764" y="4251"/>
                  <a:pt x="2738" y="4251"/>
                </a:cubicBezTo>
                <a:cubicBezTo>
                  <a:pt x="2738" y="4243"/>
                  <a:pt x="2738" y="4243"/>
                  <a:pt x="2738" y="4243"/>
                </a:cubicBezTo>
                <a:cubicBezTo>
                  <a:pt x="2806" y="4234"/>
                  <a:pt x="2806" y="4234"/>
                  <a:pt x="2806" y="4234"/>
                </a:cubicBezTo>
                <a:cubicBezTo>
                  <a:pt x="2815" y="4243"/>
                  <a:pt x="2815" y="4243"/>
                  <a:pt x="2815" y="4243"/>
                </a:cubicBezTo>
                <a:cubicBezTo>
                  <a:pt x="2789" y="4251"/>
                  <a:pt x="2789" y="4260"/>
                  <a:pt x="2789" y="4268"/>
                </a:cubicBezTo>
                <a:cubicBezTo>
                  <a:pt x="2806" y="4439"/>
                  <a:pt x="2806" y="4439"/>
                  <a:pt x="2806" y="4439"/>
                </a:cubicBezTo>
                <a:cubicBezTo>
                  <a:pt x="2781" y="4439"/>
                  <a:pt x="2781" y="4439"/>
                  <a:pt x="2781" y="4439"/>
                </a:cubicBezTo>
                <a:cubicBezTo>
                  <a:pt x="2653" y="4294"/>
                  <a:pt x="2653" y="4294"/>
                  <a:pt x="2653" y="4294"/>
                </a:cubicBezTo>
                <a:cubicBezTo>
                  <a:pt x="2653" y="4302"/>
                  <a:pt x="2653" y="4302"/>
                  <a:pt x="2653" y="4302"/>
                </a:cubicBezTo>
                <a:cubicBezTo>
                  <a:pt x="2661" y="4422"/>
                  <a:pt x="2661" y="4422"/>
                  <a:pt x="2661" y="4422"/>
                </a:cubicBezTo>
                <a:cubicBezTo>
                  <a:pt x="2661" y="4439"/>
                  <a:pt x="2678" y="4439"/>
                  <a:pt x="2704" y="4439"/>
                </a:cubicBezTo>
                <a:cubicBezTo>
                  <a:pt x="2704" y="4447"/>
                  <a:pt x="2704" y="4447"/>
                  <a:pt x="2704" y="4447"/>
                </a:cubicBezTo>
                <a:cubicBezTo>
                  <a:pt x="2627" y="4456"/>
                  <a:pt x="2627" y="4456"/>
                  <a:pt x="2627" y="4456"/>
                </a:cubicBezTo>
                <a:cubicBezTo>
                  <a:pt x="2627" y="4447"/>
                  <a:pt x="2627" y="4447"/>
                  <a:pt x="2627" y="4447"/>
                </a:cubicBezTo>
                <a:cubicBezTo>
                  <a:pt x="2644" y="4447"/>
                  <a:pt x="2653" y="4439"/>
                  <a:pt x="2653" y="4422"/>
                </a:cubicBezTo>
                <a:cubicBezTo>
                  <a:pt x="2636" y="4285"/>
                  <a:pt x="2636" y="4285"/>
                  <a:pt x="2636" y="4285"/>
                </a:cubicBezTo>
                <a:cubicBezTo>
                  <a:pt x="2636" y="4268"/>
                  <a:pt x="2619" y="4268"/>
                  <a:pt x="2602" y="4268"/>
                </a:cubicBezTo>
                <a:close/>
                <a:moveTo>
                  <a:pt x="2439" y="4354"/>
                </a:moveTo>
                <a:cubicBezTo>
                  <a:pt x="2508" y="4354"/>
                  <a:pt x="2508" y="4354"/>
                  <a:pt x="2508" y="4354"/>
                </a:cubicBezTo>
                <a:cubicBezTo>
                  <a:pt x="2508" y="4294"/>
                  <a:pt x="2508" y="4294"/>
                  <a:pt x="2508" y="4294"/>
                </a:cubicBezTo>
                <a:cubicBezTo>
                  <a:pt x="2508" y="4277"/>
                  <a:pt x="2499" y="4277"/>
                  <a:pt x="2482" y="4277"/>
                </a:cubicBezTo>
                <a:cubicBezTo>
                  <a:pt x="2474" y="4260"/>
                  <a:pt x="2474" y="4260"/>
                  <a:pt x="2474" y="4260"/>
                </a:cubicBezTo>
                <a:cubicBezTo>
                  <a:pt x="2584" y="4260"/>
                  <a:pt x="2584" y="4260"/>
                  <a:pt x="2584" y="4260"/>
                </a:cubicBezTo>
                <a:cubicBezTo>
                  <a:pt x="2584" y="4268"/>
                  <a:pt x="2584" y="4268"/>
                  <a:pt x="2584" y="4268"/>
                </a:cubicBezTo>
                <a:cubicBezTo>
                  <a:pt x="2559" y="4268"/>
                  <a:pt x="2550" y="4277"/>
                  <a:pt x="2550" y="4294"/>
                </a:cubicBezTo>
                <a:cubicBezTo>
                  <a:pt x="2559" y="4430"/>
                  <a:pt x="2559" y="4430"/>
                  <a:pt x="2559" y="4430"/>
                </a:cubicBezTo>
                <a:cubicBezTo>
                  <a:pt x="2559" y="4447"/>
                  <a:pt x="2567" y="4447"/>
                  <a:pt x="2593" y="4447"/>
                </a:cubicBezTo>
                <a:cubicBezTo>
                  <a:pt x="2593" y="4456"/>
                  <a:pt x="2593" y="4456"/>
                  <a:pt x="2593" y="4456"/>
                </a:cubicBezTo>
                <a:cubicBezTo>
                  <a:pt x="2491" y="4464"/>
                  <a:pt x="2491" y="4464"/>
                  <a:pt x="2491" y="4464"/>
                </a:cubicBezTo>
                <a:cubicBezTo>
                  <a:pt x="2491" y="4456"/>
                  <a:pt x="2491" y="4456"/>
                  <a:pt x="2491" y="4456"/>
                </a:cubicBezTo>
                <a:cubicBezTo>
                  <a:pt x="2508" y="4456"/>
                  <a:pt x="2516" y="4447"/>
                  <a:pt x="2508" y="4430"/>
                </a:cubicBezTo>
                <a:cubicBezTo>
                  <a:pt x="2508" y="4362"/>
                  <a:pt x="2508" y="4362"/>
                  <a:pt x="2508" y="4362"/>
                </a:cubicBezTo>
                <a:cubicBezTo>
                  <a:pt x="2439" y="4371"/>
                  <a:pt x="2439" y="4371"/>
                  <a:pt x="2439" y="4371"/>
                </a:cubicBezTo>
                <a:cubicBezTo>
                  <a:pt x="2448" y="4439"/>
                  <a:pt x="2448" y="4439"/>
                  <a:pt x="2448" y="4439"/>
                </a:cubicBezTo>
                <a:cubicBezTo>
                  <a:pt x="2448" y="4447"/>
                  <a:pt x="2457" y="4456"/>
                  <a:pt x="2474" y="4456"/>
                </a:cubicBezTo>
                <a:cubicBezTo>
                  <a:pt x="2474" y="4464"/>
                  <a:pt x="2474" y="4464"/>
                  <a:pt x="2474" y="4464"/>
                </a:cubicBezTo>
                <a:cubicBezTo>
                  <a:pt x="2371" y="4473"/>
                  <a:pt x="2371" y="4473"/>
                  <a:pt x="2371" y="4473"/>
                </a:cubicBezTo>
                <a:cubicBezTo>
                  <a:pt x="2371" y="4456"/>
                  <a:pt x="2371" y="4456"/>
                  <a:pt x="2371" y="4456"/>
                </a:cubicBezTo>
                <a:cubicBezTo>
                  <a:pt x="2388" y="4456"/>
                  <a:pt x="2397" y="4456"/>
                  <a:pt x="2397" y="4439"/>
                </a:cubicBezTo>
                <a:cubicBezTo>
                  <a:pt x="2388" y="4302"/>
                  <a:pt x="2388" y="4302"/>
                  <a:pt x="2388" y="4302"/>
                </a:cubicBezTo>
                <a:cubicBezTo>
                  <a:pt x="2388" y="4285"/>
                  <a:pt x="2380" y="4277"/>
                  <a:pt x="2363" y="4277"/>
                </a:cubicBezTo>
                <a:cubicBezTo>
                  <a:pt x="2363" y="4268"/>
                  <a:pt x="2363" y="4268"/>
                  <a:pt x="2363" y="4268"/>
                </a:cubicBezTo>
                <a:cubicBezTo>
                  <a:pt x="2465" y="4260"/>
                  <a:pt x="2465" y="4260"/>
                  <a:pt x="2465" y="4260"/>
                </a:cubicBezTo>
                <a:cubicBezTo>
                  <a:pt x="2465" y="4277"/>
                  <a:pt x="2465" y="4277"/>
                  <a:pt x="2465" y="4277"/>
                </a:cubicBezTo>
                <a:cubicBezTo>
                  <a:pt x="2448" y="4277"/>
                  <a:pt x="2439" y="4285"/>
                  <a:pt x="2439" y="4294"/>
                </a:cubicBezTo>
                <a:lnTo>
                  <a:pt x="2439" y="4354"/>
                </a:lnTo>
                <a:close/>
                <a:moveTo>
                  <a:pt x="2346" y="4268"/>
                </a:moveTo>
                <a:cubicBezTo>
                  <a:pt x="2337" y="4336"/>
                  <a:pt x="2337" y="4336"/>
                  <a:pt x="2337" y="4336"/>
                </a:cubicBezTo>
                <a:cubicBezTo>
                  <a:pt x="2329" y="4336"/>
                  <a:pt x="2329" y="4336"/>
                  <a:pt x="2329" y="4336"/>
                </a:cubicBezTo>
                <a:cubicBezTo>
                  <a:pt x="2312" y="4294"/>
                  <a:pt x="2295" y="4268"/>
                  <a:pt x="2269" y="4268"/>
                </a:cubicBezTo>
                <a:cubicBezTo>
                  <a:pt x="2235" y="4260"/>
                  <a:pt x="2209" y="4285"/>
                  <a:pt x="2201" y="4354"/>
                </a:cubicBezTo>
                <a:cubicBezTo>
                  <a:pt x="2201" y="4405"/>
                  <a:pt x="2209" y="4439"/>
                  <a:pt x="2252" y="4447"/>
                </a:cubicBezTo>
                <a:cubicBezTo>
                  <a:pt x="2295" y="4447"/>
                  <a:pt x="2312" y="4430"/>
                  <a:pt x="2320" y="4388"/>
                </a:cubicBezTo>
                <a:cubicBezTo>
                  <a:pt x="2337" y="4388"/>
                  <a:pt x="2337" y="4388"/>
                  <a:pt x="2337" y="4388"/>
                </a:cubicBezTo>
                <a:cubicBezTo>
                  <a:pt x="2329" y="4439"/>
                  <a:pt x="2295" y="4464"/>
                  <a:pt x="2243" y="4456"/>
                </a:cubicBezTo>
                <a:cubicBezTo>
                  <a:pt x="2175" y="4447"/>
                  <a:pt x="2150" y="4405"/>
                  <a:pt x="2150" y="4345"/>
                </a:cubicBezTo>
                <a:cubicBezTo>
                  <a:pt x="2167" y="4277"/>
                  <a:pt x="2201" y="4251"/>
                  <a:pt x="2269" y="4251"/>
                </a:cubicBezTo>
                <a:cubicBezTo>
                  <a:pt x="2286" y="4251"/>
                  <a:pt x="2303" y="4260"/>
                  <a:pt x="2320" y="4277"/>
                </a:cubicBezTo>
                <a:cubicBezTo>
                  <a:pt x="2337" y="4268"/>
                  <a:pt x="2337" y="4268"/>
                  <a:pt x="2337" y="4268"/>
                </a:cubicBezTo>
                <a:lnTo>
                  <a:pt x="2346" y="4268"/>
                </a:lnTo>
                <a:close/>
                <a:moveTo>
                  <a:pt x="2124" y="4234"/>
                </a:moveTo>
                <a:cubicBezTo>
                  <a:pt x="2115" y="4311"/>
                  <a:pt x="2115" y="4311"/>
                  <a:pt x="2115" y="4311"/>
                </a:cubicBezTo>
                <a:cubicBezTo>
                  <a:pt x="2098" y="4302"/>
                  <a:pt x="2098" y="4302"/>
                  <a:pt x="2098" y="4302"/>
                </a:cubicBezTo>
                <a:cubicBezTo>
                  <a:pt x="2098" y="4268"/>
                  <a:pt x="2081" y="4243"/>
                  <a:pt x="2047" y="4234"/>
                </a:cubicBezTo>
                <a:cubicBezTo>
                  <a:pt x="2030" y="4226"/>
                  <a:pt x="2022" y="4234"/>
                  <a:pt x="2022" y="4243"/>
                </a:cubicBezTo>
                <a:cubicBezTo>
                  <a:pt x="2005" y="4302"/>
                  <a:pt x="2005" y="4302"/>
                  <a:pt x="2005" y="4302"/>
                </a:cubicBezTo>
                <a:cubicBezTo>
                  <a:pt x="2030" y="4311"/>
                  <a:pt x="2047" y="4302"/>
                  <a:pt x="2056" y="4277"/>
                </a:cubicBezTo>
                <a:cubicBezTo>
                  <a:pt x="2073" y="4277"/>
                  <a:pt x="2073" y="4277"/>
                  <a:pt x="2073" y="4277"/>
                </a:cubicBezTo>
                <a:cubicBezTo>
                  <a:pt x="2047" y="4362"/>
                  <a:pt x="2047" y="4362"/>
                  <a:pt x="2047" y="4362"/>
                </a:cubicBezTo>
                <a:cubicBezTo>
                  <a:pt x="2039" y="4354"/>
                  <a:pt x="2039" y="4354"/>
                  <a:pt x="2039" y="4354"/>
                </a:cubicBezTo>
                <a:cubicBezTo>
                  <a:pt x="2039" y="4328"/>
                  <a:pt x="2030" y="4319"/>
                  <a:pt x="2005" y="4311"/>
                </a:cubicBezTo>
                <a:cubicBezTo>
                  <a:pt x="1987" y="4379"/>
                  <a:pt x="1987" y="4379"/>
                  <a:pt x="1987" y="4379"/>
                </a:cubicBezTo>
                <a:cubicBezTo>
                  <a:pt x="1979" y="4388"/>
                  <a:pt x="1987" y="4396"/>
                  <a:pt x="2005" y="4405"/>
                </a:cubicBezTo>
                <a:cubicBezTo>
                  <a:pt x="2039" y="4413"/>
                  <a:pt x="2073" y="4396"/>
                  <a:pt x="2090" y="4362"/>
                </a:cubicBezTo>
                <a:cubicBezTo>
                  <a:pt x="2107" y="4362"/>
                  <a:pt x="2107" y="4362"/>
                  <a:pt x="2107" y="4362"/>
                </a:cubicBezTo>
                <a:cubicBezTo>
                  <a:pt x="2081" y="4439"/>
                  <a:pt x="2081" y="4439"/>
                  <a:pt x="2081" y="4439"/>
                </a:cubicBezTo>
                <a:cubicBezTo>
                  <a:pt x="1902" y="4388"/>
                  <a:pt x="1902" y="4388"/>
                  <a:pt x="1902" y="4388"/>
                </a:cubicBezTo>
                <a:cubicBezTo>
                  <a:pt x="1902" y="4379"/>
                  <a:pt x="1902" y="4379"/>
                  <a:pt x="1902" y="4379"/>
                </a:cubicBezTo>
                <a:cubicBezTo>
                  <a:pt x="1928" y="4388"/>
                  <a:pt x="1936" y="4379"/>
                  <a:pt x="1936" y="4371"/>
                </a:cubicBezTo>
                <a:cubicBezTo>
                  <a:pt x="1970" y="4234"/>
                  <a:pt x="1970" y="4234"/>
                  <a:pt x="1970" y="4234"/>
                </a:cubicBezTo>
                <a:cubicBezTo>
                  <a:pt x="1979" y="4217"/>
                  <a:pt x="1970" y="4209"/>
                  <a:pt x="1945" y="4209"/>
                </a:cubicBezTo>
                <a:cubicBezTo>
                  <a:pt x="1953" y="4192"/>
                  <a:pt x="1953" y="4192"/>
                  <a:pt x="1953" y="4192"/>
                </a:cubicBezTo>
                <a:lnTo>
                  <a:pt x="2124" y="4234"/>
                </a:lnTo>
                <a:close/>
                <a:moveTo>
                  <a:pt x="1757" y="4132"/>
                </a:moveTo>
                <a:cubicBezTo>
                  <a:pt x="1936" y="4192"/>
                  <a:pt x="1936" y="4192"/>
                  <a:pt x="1936" y="4192"/>
                </a:cubicBezTo>
                <a:cubicBezTo>
                  <a:pt x="1911" y="4260"/>
                  <a:pt x="1911" y="4260"/>
                  <a:pt x="1911" y="4260"/>
                </a:cubicBezTo>
                <a:cubicBezTo>
                  <a:pt x="1902" y="4260"/>
                  <a:pt x="1902" y="4260"/>
                  <a:pt x="1902" y="4260"/>
                </a:cubicBezTo>
                <a:cubicBezTo>
                  <a:pt x="1902" y="4217"/>
                  <a:pt x="1894" y="4192"/>
                  <a:pt x="1860" y="4183"/>
                </a:cubicBezTo>
                <a:cubicBezTo>
                  <a:pt x="1808" y="4336"/>
                  <a:pt x="1808" y="4336"/>
                  <a:pt x="1808" y="4336"/>
                </a:cubicBezTo>
                <a:cubicBezTo>
                  <a:pt x="1808" y="4345"/>
                  <a:pt x="1817" y="4354"/>
                  <a:pt x="1834" y="4362"/>
                </a:cubicBezTo>
                <a:cubicBezTo>
                  <a:pt x="1834" y="4371"/>
                  <a:pt x="1834" y="4371"/>
                  <a:pt x="1834" y="4371"/>
                </a:cubicBezTo>
                <a:cubicBezTo>
                  <a:pt x="1723" y="4336"/>
                  <a:pt x="1723" y="4336"/>
                  <a:pt x="1723" y="4336"/>
                </a:cubicBezTo>
                <a:cubicBezTo>
                  <a:pt x="1732" y="4328"/>
                  <a:pt x="1732" y="4328"/>
                  <a:pt x="1732" y="4328"/>
                </a:cubicBezTo>
                <a:cubicBezTo>
                  <a:pt x="1749" y="4336"/>
                  <a:pt x="1766" y="4328"/>
                  <a:pt x="1766" y="4319"/>
                </a:cubicBezTo>
                <a:cubicBezTo>
                  <a:pt x="1817" y="4166"/>
                  <a:pt x="1817" y="4166"/>
                  <a:pt x="1817" y="4166"/>
                </a:cubicBezTo>
                <a:cubicBezTo>
                  <a:pt x="1791" y="4158"/>
                  <a:pt x="1766" y="4175"/>
                  <a:pt x="1740" y="4200"/>
                </a:cubicBezTo>
                <a:cubicBezTo>
                  <a:pt x="1732" y="4200"/>
                  <a:pt x="1732" y="4200"/>
                  <a:pt x="1732" y="4200"/>
                </a:cubicBezTo>
                <a:lnTo>
                  <a:pt x="1757" y="4132"/>
                </a:lnTo>
                <a:close/>
                <a:moveTo>
                  <a:pt x="1570" y="4064"/>
                </a:moveTo>
                <a:cubicBezTo>
                  <a:pt x="1578" y="4047"/>
                  <a:pt x="1578" y="4047"/>
                  <a:pt x="1578" y="4047"/>
                </a:cubicBezTo>
                <a:cubicBezTo>
                  <a:pt x="1663" y="4089"/>
                  <a:pt x="1663" y="4089"/>
                  <a:pt x="1663" y="4089"/>
                </a:cubicBezTo>
                <a:cubicBezTo>
                  <a:pt x="1655" y="4098"/>
                  <a:pt x="1655" y="4098"/>
                  <a:pt x="1655" y="4098"/>
                </a:cubicBezTo>
                <a:cubicBezTo>
                  <a:pt x="1646" y="4089"/>
                  <a:pt x="1638" y="4089"/>
                  <a:pt x="1638" y="4098"/>
                </a:cubicBezTo>
                <a:cubicBezTo>
                  <a:pt x="1629" y="4098"/>
                  <a:pt x="1629" y="4106"/>
                  <a:pt x="1629" y="4115"/>
                </a:cubicBezTo>
                <a:cubicBezTo>
                  <a:pt x="1629" y="4115"/>
                  <a:pt x="1629" y="4115"/>
                  <a:pt x="1629" y="4115"/>
                </a:cubicBezTo>
                <a:cubicBezTo>
                  <a:pt x="1638" y="4183"/>
                  <a:pt x="1638" y="4183"/>
                  <a:pt x="1638" y="4183"/>
                </a:cubicBezTo>
                <a:cubicBezTo>
                  <a:pt x="1689" y="4141"/>
                  <a:pt x="1689" y="4141"/>
                  <a:pt x="1689" y="4141"/>
                </a:cubicBezTo>
                <a:cubicBezTo>
                  <a:pt x="1698" y="4132"/>
                  <a:pt x="1698" y="4132"/>
                  <a:pt x="1698" y="4132"/>
                </a:cubicBezTo>
                <a:cubicBezTo>
                  <a:pt x="1698" y="4124"/>
                  <a:pt x="1689" y="4115"/>
                  <a:pt x="1680" y="4106"/>
                </a:cubicBezTo>
                <a:cubicBezTo>
                  <a:pt x="1680" y="4098"/>
                  <a:pt x="1680" y="4098"/>
                  <a:pt x="1680" y="4098"/>
                </a:cubicBezTo>
                <a:cubicBezTo>
                  <a:pt x="1749" y="4124"/>
                  <a:pt x="1749" y="4124"/>
                  <a:pt x="1749" y="4124"/>
                </a:cubicBezTo>
                <a:cubicBezTo>
                  <a:pt x="1749" y="4141"/>
                  <a:pt x="1749" y="4141"/>
                  <a:pt x="1749" y="4141"/>
                </a:cubicBezTo>
                <a:cubicBezTo>
                  <a:pt x="1732" y="4132"/>
                  <a:pt x="1715" y="4132"/>
                  <a:pt x="1706" y="4141"/>
                </a:cubicBezTo>
                <a:cubicBezTo>
                  <a:pt x="1638" y="4209"/>
                  <a:pt x="1638" y="4209"/>
                  <a:pt x="1638" y="4209"/>
                </a:cubicBezTo>
                <a:cubicBezTo>
                  <a:pt x="1612" y="4251"/>
                  <a:pt x="1612" y="4251"/>
                  <a:pt x="1612" y="4251"/>
                </a:cubicBezTo>
                <a:cubicBezTo>
                  <a:pt x="1604" y="4268"/>
                  <a:pt x="1612" y="4277"/>
                  <a:pt x="1638" y="4285"/>
                </a:cubicBezTo>
                <a:cubicBezTo>
                  <a:pt x="1629" y="4294"/>
                  <a:pt x="1629" y="4294"/>
                  <a:pt x="1629" y="4294"/>
                </a:cubicBezTo>
                <a:cubicBezTo>
                  <a:pt x="1527" y="4251"/>
                  <a:pt x="1527" y="4251"/>
                  <a:pt x="1527" y="4251"/>
                </a:cubicBezTo>
                <a:cubicBezTo>
                  <a:pt x="1536" y="4234"/>
                  <a:pt x="1536" y="4234"/>
                  <a:pt x="1536" y="4234"/>
                </a:cubicBezTo>
                <a:cubicBezTo>
                  <a:pt x="1553" y="4251"/>
                  <a:pt x="1570" y="4251"/>
                  <a:pt x="1570" y="4234"/>
                </a:cubicBezTo>
                <a:cubicBezTo>
                  <a:pt x="1595" y="4183"/>
                  <a:pt x="1595" y="4183"/>
                  <a:pt x="1595" y="4183"/>
                </a:cubicBezTo>
                <a:cubicBezTo>
                  <a:pt x="1587" y="4106"/>
                  <a:pt x="1587" y="4106"/>
                  <a:pt x="1587" y="4106"/>
                </a:cubicBezTo>
                <a:cubicBezTo>
                  <a:pt x="1587" y="4081"/>
                  <a:pt x="1578" y="4064"/>
                  <a:pt x="1570" y="4064"/>
                </a:cubicBezTo>
                <a:close/>
                <a:moveTo>
                  <a:pt x="1459" y="4217"/>
                </a:moveTo>
                <a:cubicBezTo>
                  <a:pt x="1322" y="4132"/>
                  <a:pt x="1322" y="4132"/>
                  <a:pt x="1322" y="4132"/>
                </a:cubicBezTo>
                <a:cubicBezTo>
                  <a:pt x="1322" y="4115"/>
                  <a:pt x="1322" y="4115"/>
                  <a:pt x="1322" y="4115"/>
                </a:cubicBezTo>
                <a:cubicBezTo>
                  <a:pt x="1339" y="4132"/>
                  <a:pt x="1356" y="4132"/>
                  <a:pt x="1356" y="4115"/>
                </a:cubicBezTo>
                <a:cubicBezTo>
                  <a:pt x="1433" y="3996"/>
                  <a:pt x="1433" y="3996"/>
                  <a:pt x="1433" y="3996"/>
                </a:cubicBezTo>
                <a:cubicBezTo>
                  <a:pt x="1442" y="3987"/>
                  <a:pt x="1433" y="3979"/>
                  <a:pt x="1416" y="3962"/>
                </a:cubicBezTo>
                <a:cubicBezTo>
                  <a:pt x="1425" y="3953"/>
                  <a:pt x="1425" y="3953"/>
                  <a:pt x="1425" y="3953"/>
                </a:cubicBezTo>
                <a:cubicBezTo>
                  <a:pt x="1510" y="4013"/>
                  <a:pt x="1510" y="4013"/>
                  <a:pt x="1510" y="4013"/>
                </a:cubicBezTo>
                <a:cubicBezTo>
                  <a:pt x="1510" y="4021"/>
                  <a:pt x="1510" y="4021"/>
                  <a:pt x="1510" y="4021"/>
                </a:cubicBezTo>
                <a:cubicBezTo>
                  <a:pt x="1493" y="4013"/>
                  <a:pt x="1476" y="4013"/>
                  <a:pt x="1476" y="4021"/>
                </a:cubicBezTo>
                <a:cubicBezTo>
                  <a:pt x="1399" y="4141"/>
                  <a:pt x="1399" y="4141"/>
                  <a:pt x="1399" y="4141"/>
                </a:cubicBezTo>
                <a:cubicBezTo>
                  <a:pt x="1391" y="4149"/>
                  <a:pt x="1399" y="4158"/>
                  <a:pt x="1408" y="4166"/>
                </a:cubicBezTo>
                <a:cubicBezTo>
                  <a:pt x="1433" y="4183"/>
                  <a:pt x="1467" y="4175"/>
                  <a:pt x="1493" y="4141"/>
                </a:cubicBezTo>
                <a:cubicBezTo>
                  <a:pt x="1501" y="4149"/>
                  <a:pt x="1501" y="4149"/>
                  <a:pt x="1501" y="4149"/>
                </a:cubicBezTo>
                <a:lnTo>
                  <a:pt x="1459" y="4217"/>
                </a:lnTo>
                <a:close/>
                <a:moveTo>
                  <a:pt x="1186" y="3902"/>
                </a:moveTo>
                <a:cubicBezTo>
                  <a:pt x="1228" y="3851"/>
                  <a:pt x="1280" y="3851"/>
                  <a:pt x="1331" y="3885"/>
                </a:cubicBezTo>
                <a:cubicBezTo>
                  <a:pt x="1373" y="3928"/>
                  <a:pt x="1382" y="3970"/>
                  <a:pt x="1348" y="4030"/>
                </a:cubicBezTo>
                <a:cubicBezTo>
                  <a:pt x="1305" y="4072"/>
                  <a:pt x="1254" y="4081"/>
                  <a:pt x="1203" y="4047"/>
                </a:cubicBezTo>
                <a:cubicBezTo>
                  <a:pt x="1160" y="4004"/>
                  <a:pt x="1152" y="3953"/>
                  <a:pt x="1186" y="3902"/>
                </a:cubicBezTo>
                <a:close/>
                <a:moveTo>
                  <a:pt x="1228" y="3936"/>
                </a:moveTo>
                <a:cubicBezTo>
                  <a:pt x="1194" y="3979"/>
                  <a:pt x="1186" y="4013"/>
                  <a:pt x="1211" y="4038"/>
                </a:cubicBezTo>
                <a:cubicBezTo>
                  <a:pt x="1237" y="4055"/>
                  <a:pt x="1263" y="4038"/>
                  <a:pt x="1305" y="3996"/>
                </a:cubicBezTo>
                <a:cubicBezTo>
                  <a:pt x="1339" y="3945"/>
                  <a:pt x="1348" y="3911"/>
                  <a:pt x="1322" y="3893"/>
                </a:cubicBezTo>
                <a:cubicBezTo>
                  <a:pt x="1297" y="3876"/>
                  <a:pt x="1263" y="3885"/>
                  <a:pt x="1228" y="3936"/>
                </a:cubicBezTo>
                <a:close/>
                <a:moveTo>
                  <a:pt x="1041" y="3902"/>
                </a:moveTo>
                <a:cubicBezTo>
                  <a:pt x="964" y="3825"/>
                  <a:pt x="964" y="3825"/>
                  <a:pt x="964" y="3825"/>
                </a:cubicBezTo>
                <a:cubicBezTo>
                  <a:pt x="973" y="3817"/>
                  <a:pt x="973" y="3817"/>
                  <a:pt x="973" y="3817"/>
                </a:cubicBezTo>
                <a:cubicBezTo>
                  <a:pt x="981" y="3834"/>
                  <a:pt x="998" y="3834"/>
                  <a:pt x="1007" y="3825"/>
                </a:cubicBezTo>
                <a:cubicBezTo>
                  <a:pt x="1101" y="3723"/>
                  <a:pt x="1101" y="3723"/>
                  <a:pt x="1101" y="3723"/>
                </a:cubicBezTo>
                <a:cubicBezTo>
                  <a:pt x="1109" y="3715"/>
                  <a:pt x="1109" y="3706"/>
                  <a:pt x="1092" y="3689"/>
                </a:cubicBezTo>
                <a:cubicBezTo>
                  <a:pt x="1101" y="3681"/>
                  <a:pt x="1101" y="3681"/>
                  <a:pt x="1101" y="3681"/>
                </a:cubicBezTo>
                <a:cubicBezTo>
                  <a:pt x="1177" y="3757"/>
                  <a:pt x="1177" y="3757"/>
                  <a:pt x="1177" y="3757"/>
                </a:cubicBezTo>
                <a:cubicBezTo>
                  <a:pt x="1211" y="3791"/>
                  <a:pt x="1211" y="3817"/>
                  <a:pt x="1194" y="3842"/>
                </a:cubicBezTo>
                <a:cubicBezTo>
                  <a:pt x="1169" y="3868"/>
                  <a:pt x="1135" y="3868"/>
                  <a:pt x="1101" y="3834"/>
                </a:cubicBezTo>
                <a:cubicBezTo>
                  <a:pt x="1084" y="3808"/>
                  <a:pt x="1084" y="3808"/>
                  <a:pt x="1084" y="3808"/>
                </a:cubicBezTo>
                <a:cubicBezTo>
                  <a:pt x="1041" y="3851"/>
                  <a:pt x="1041" y="3851"/>
                  <a:pt x="1041" y="3851"/>
                </a:cubicBezTo>
                <a:cubicBezTo>
                  <a:pt x="1024" y="3868"/>
                  <a:pt x="1032" y="3876"/>
                  <a:pt x="1049" y="3893"/>
                </a:cubicBezTo>
                <a:lnTo>
                  <a:pt x="1041" y="3902"/>
                </a:lnTo>
                <a:close/>
                <a:moveTo>
                  <a:pt x="1135" y="3757"/>
                </a:moveTo>
                <a:cubicBezTo>
                  <a:pt x="1092" y="3800"/>
                  <a:pt x="1092" y="3800"/>
                  <a:pt x="1092" y="3800"/>
                </a:cubicBezTo>
                <a:cubicBezTo>
                  <a:pt x="1101" y="3808"/>
                  <a:pt x="1101" y="3808"/>
                  <a:pt x="1101" y="3808"/>
                </a:cubicBezTo>
                <a:cubicBezTo>
                  <a:pt x="1118" y="3825"/>
                  <a:pt x="1135" y="3825"/>
                  <a:pt x="1152" y="3808"/>
                </a:cubicBezTo>
                <a:cubicBezTo>
                  <a:pt x="1169" y="3791"/>
                  <a:pt x="1177" y="3774"/>
                  <a:pt x="1160" y="3757"/>
                </a:cubicBezTo>
                <a:cubicBezTo>
                  <a:pt x="1152" y="3749"/>
                  <a:pt x="1143" y="3749"/>
                  <a:pt x="1135" y="3757"/>
                </a:cubicBezTo>
                <a:close/>
                <a:moveTo>
                  <a:pt x="913" y="3468"/>
                </a:moveTo>
                <a:cubicBezTo>
                  <a:pt x="921" y="3459"/>
                  <a:pt x="921" y="3459"/>
                  <a:pt x="921" y="3459"/>
                </a:cubicBezTo>
                <a:cubicBezTo>
                  <a:pt x="973" y="3519"/>
                  <a:pt x="973" y="3519"/>
                  <a:pt x="973" y="3519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1007" y="3612"/>
                  <a:pt x="1007" y="3612"/>
                  <a:pt x="1007" y="3612"/>
                </a:cubicBezTo>
                <a:cubicBezTo>
                  <a:pt x="1015" y="3612"/>
                  <a:pt x="1015" y="3595"/>
                  <a:pt x="998" y="3578"/>
                </a:cubicBezTo>
                <a:cubicBezTo>
                  <a:pt x="1007" y="3570"/>
                  <a:pt x="1007" y="3570"/>
                  <a:pt x="1007" y="3570"/>
                </a:cubicBezTo>
                <a:cubicBezTo>
                  <a:pt x="1058" y="3629"/>
                  <a:pt x="1058" y="3629"/>
                  <a:pt x="1058" y="3629"/>
                </a:cubicBezTo>
                <a:cubicBezTo>
                  <a:pt x="1049" y="3638"/>
                  <a:pt x="1049" y="3638"/>
                  <a:pt x="1049" y="3638"/>
                </a:cubicBezTo>
                <a:cubicBezTo>
                  <a:pt x="1032" y="3621"/>
                  <a:pt x="1024" y="3621"/>
                  <a:pt x="1015" y="3629"/>
                </a:cubicBezTo>
                <a:cubicBezTo>
                  <a:pt x="879" y="3732"/>
                  <a:pt x="879" y="3732"/>
                  <a:pt x="879" y="3732"/>
                </a:cubicBezTo>
                <a:cubicBezTo>
                  <a:pt x="862" y="3706"/>
                  <a:pt x="862" y="3706"/>
                  <a:pt x="862" y="3706"/>
                </a:cubicBezTo>
                <a:cubicBezTo>
                  <a:pt x="921" y="3527"/>
                  <a:pt x="921" y="3527"/>
                  <a:pt x="921" y="3527"/>
                </a:cubicBezTo>
                <a:cubicBezTo>
                  <a:pt x="913" y="3527"/>
                  <a:pt x="913" y="3527"/>
                  <a:pt x="913" y="3527"/>
                </a:cubicBezTo>
                <a:cubicBezTo>
                  <a:pt x="819" y="3604"/>
                  <a:pt x="819" y="3604"/>
                  <a:pt x="819" y="3604"/>
                </a:cubicBezTo>
                <a:cubicBezTo>
                  <a:pt x="802" y="3604"/>
                  <a:pt x="811" y="3621"/>
                  <a:pt x="828" y="3638"/>
                </a:cubicBezTo>
                <a:cubicBezTo>
                  <a:pt x="819" y="3646"/>
                  <a:pt x="819" y="3646"/>
                  <a:pt x="819" y="3646"/>
                </a:cubicBezTo>
                <a:cubicBezTo>
                  <a:pt x="768" y="3587"/>
                  <a:pt x="768" y="3587"/>
                  <a:pt x="768" y="3587"/>
                </a:cubicBezTo>
                <a:cubicBezTo>
                  <a:pt x="777" y="3578"/>
                  <a:pt x="777" y="3578"/>
                  <a:pt x="777" y="3578"/>
                </a:cubicBezTo>
                <a:cubicBezTo>
                  <a:pt x="785" y="3595"/>
                  <a:pt x="802" y="3595"/>
                  <a:pt x="811" y="3587"/>
                </a:cubicBezTo>
                <a:cubicBezTo>
                  <a:pt x="921" y="3502"/>
                  <a:pt x="921" y="3502"/>
                  <a:pt x="921" y="3502"/>
                </a:cubicBezTo>
                <a:cubicBezTo>
                  <a:pt x="930" y="3493"/>
                  <a:pt x="930" y="3485"/>
                  <a:pt x="913" y="3468"/>
                </a:cubicBezTo>
                <a:close/>
                <a:moveTo>
                  <a:pt x="683" y="3442"/>
                </a:moveTo>
                <a:cubicBezTo>
                  <a:pt x="640" y="3374"/>
                  <a:pt x="640" y="3374"/>
                  <a:pt x="640" y="3374"/>
                </a:cubicBezTo>
                <a:cubicBezTo>
                  <a:pt x="649" y="3365"/>
                  <a:pt x="649" y="3365"/>
                  <a:pt x="649" y="3365"/>
                </a:cubicBezTo>
                <a:cubicBezTo>
                  <a:pt x="657" y="3382"/>
                  <a:pt x="674" y="3382"/>
                  <a:pt x="700" y="3382"/>
                </a:cubicBezTo>
                <a:cubicBezTo>
                  <a:pt x="870" y="3357"/>
                  <a:pt x="870" y="3357"/>
                  <a:pt x="870" y="3357"/>
                </a:cubicBezTo>
                <a:cubicBezTo>
                  <a:pt x="879" y="3374"/>
                  <a:pt x="879" y="3374"/>
                  <a:pt x="879" y="3374"/>
                </a:cubicBezTo>
                <a:cubicBezTo>
                  <a:pt x="759" y="3527"/>
                  <a:pt x="759" y="3527"/>
                  <a:pt x="759" y="3527"/>
                </a:cubicBezTo>
                <a:cubicBezTo>
                  <a:pt x="751" y="3536"/>
                  <a:pt x="751" y="3544"/>
                  <a:pt x="759" y="3553"/>
                </a:cubicBezTo>
                <a:cubicBezTo>
                  <a:pt x="751" y="3561"/>
                  <a:pt x="751" y="3561"/>
                  <a:pt x="751" y="3561"/>
                </a:cubicBezTo>
                <a:cubicBezTo>
                  <a:pt x="700" y="3468"/>
                  <a:pt x="700" y="3468"/>
                  <a:pt x="700" y="3468"/>
                </a:cubicBezTo>
                <a:cubicBezTo>
                  <a:pt x="708" y="3468"/>
                  <a:pt x="708" y="3468"/>
                  <a:pt x="708" y="3468"/>
                </a:cubicBezTo>
                <a:cubicBezTo>
                  <a:pt x="708" y="3476"/>
                  <a:pt x="708" y="3476"/>
                  <a:pt x="708" y="3476"/>
                </a:cubicBezTo>
                <a:cubicBezTo>
                  <a:pt x="717" y="3485"/>
                  <a:pt x="725" y="3493"/>
                  <a:pt x="734" y="3485"/>
                </a:cubicBezTo>
                <a:cubicBezTo>
                  <a:pt x="734" y="3485"/>
                  <a:pt x="734" y="3485"/>
                  <a:pt x="734" y="3476"/>
                </a:cubicBezTo>
                <a:cubicBezTo>
                  <a:pt x="734" y="3485"/>
                  <a:pt x="734" y="3485"/>
                  <a:pt x="742" y="3476"/>
                </a:cubicBezTo>
                <a:cubicBezTo>
                  <a:pt x="759" y="3451"/>
                  <a:pt x="759" y="3451"/>
                  <a:pt x="759" y="3451"/>
                </a:cubicBezTo>
                <a:cubicBezTo>
                  <a:pt x="725" y="3391"/>
                  <a:pt x="725" y="3391"/>
                  <a:pt x="725" y="3391"/>
                </a:cubicBezTo>
                <a:cubicBezTo>
                  <a:pt x="700" y="3399"/>
                  <a:pt x="700" y="3399"/>
                  <a:pt x="700" y="3399"/>
                </a:cubicBezTo>
                <a:cubicBezTo>
                  <a:pt x="700" y="3399"/>
                  <a:pt x="691" y="3399"/>
                  <a:pt x="683" y="3399"/>
                </a:cubicBezTo>
                <a:cubicBezTo>
                  <a:pt x="674" y="3408"/>
                  <a:pt x="674" y="3416"/>
                  <a:pt x="683" y="3425"/>
                </a:cubicBezTo>
                <a:cubicBezTo>
                  <a:pt x="691" y="3433"/>
                  <a:pt x="691" y="3433"/>
                  <a:pt x="691" y="3433"/>
                </a:cubicBezTo>
                <a:lnTo>
                  <a:pt x="683" y="3442"/>
                </a:lnTo>
                <a:close/>
                <a:moveTo>
                  <a:pt x="768" y="3433"/>
                </a:moveTo>
                <a:cubicBezTo>
                  <a:pt x="811" y="3382"/>
                  <a:pt x="811" y="3382"/>
                  <a:pt x="811" y="3382"/>
                </a:cubicBezTo>
                <a:cubicBezTo>
                  <a:pt x="742" y="3391"/>
                  <a:pt x="742" y="3391"/>
                  <a:pt x="742" y="3391"/>
                </a:cubicBezTo>
                <a:lnTo>
                  <a:pt x="768" y="3433"/>
                </a:lnTo>
                <a:close/>
                <a:moveTo>
                  <a:pt x="717" y="3076"/>
                </a:moveTo>
                <a:cubicBezTo>
                  <a:pt x="725" y="3076"/>
                  <a:pt x="725" y="3076"/>
                  <a:pt x="725" y="3076"/>
                </a:cubicBezTo>
                <a:cubicBezTo>
                  <a:pt x="751" y="3135"/>
                  <a:pt x="751" y="3135"/>
                  <a:pt x="751" y="3135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759" y="3246"/>
                  <a:pt x="759" y="3246"/>
                  <a:pt x="759" y="3246"/>
                </a:cubicBezTo>
                <a:cubicBezTo>
                  <a:pt x="777" y="3238"/>
                  <a:pt x="777" y="3229"/>
                  <a:pt x="768" y="3203"/>
                </a:cubicBezTo>
                <a:cubicBezTo>
                  <a:pt x="785" y="3203"/>
                  <a:pt x="785" y="3203"/>
                  <a:pt x="785" y="3203"/>
                </a:cubicBezTo>
                <a:cubicBezTo>
                  <a:pt x="811" y="3263"/>
                  <a:pt x="811" y="3263"/>
                  <a:pt x="811" y="3263"/>
                </a:cubicBezTo>
                <a:cubicBezTo>
                  <a:pt x="802" y="3272"/>
                  <a:pt x="802" y="3272"/>
                  <a:pt x="802" y="3272"/>
                </a:cubicBezTo>
                <a:cubicBezTo>
                  <a:pt x="794" y="3255"/>
                  <a:pt x="785" y="3246"/>
                  <a:pt x="768" y="3255"/>
                </a:cubicBezTo>
                <a:cubicBezTo>
                  <a:pt x="614" y="3323"/>
                  <a:pt x="614" y="3323"/>
                  <a:pt x="614" y="3323"/>
                </a:cubicBezTo>
                <a:cubicBezTo>
                  <a:pt x="606" y="3297"/>
                  <a:pt x="606" y="3297"/>
                  <a:pt x="606" y="3297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589" y="3186"/>
                  <a:pt x="589" y="3186"/>
                  <a:pt x="589" y="3186"/>
                </a:cubicBezTo>
                <a:cubicBezTo>
                  <a:pt x="572" y="3186"/>
                  <a:pt x="572" y="3203"/>
                  <a:pt x="580" y="3221"/>
                </a:cubicBezTo>
                <a:cubicBezTo>
                  <a:pt x="572" y="3229"/>
                  <a:pt x="572" y="3229"/>
                  <a:pt x="572" y="3229"/>
                </a:cubicBezTo>
                <a:cubicBezTo>
                  <a:pt x="538" y="3152"/>
                  <a:pt x="538" y="3152"/>
                  <a:pt x="538" y="3152"/>
                </a:cubicBezTo>
                <a:cubicBezTo>
                  <a:pt x="555" y="3152"/>
                  <a:pt x="555" y="3152"/>
                  <a:pt x="555" y="3152"/>
                </a:cubicBezTo>
                <a:cubicBezTo>
                  <a:pt x="563" y="3169"/>
                  <a:pt x="572" y="3178"/>
                  <a:pt x="580" y="3169"/>
                </a:cubicBezTo>
                <a:cubicBezTo>
                  <a:pt x="708" y="3110"/>
                  <a:pt x="708" y="3110"/>
                  <a:pt x="708" y="3110"/>
                </a:cubicBezTo>
                <a:cubicBezTo>
                  <a:pt x="725" y="3110"/>
                  <a:pt x="725" y="3093"/>
                  <a:pt x="717" y="3076"/>
                </a:cubicBezTo>
                <a:close/>
                <a:moveTo>
                  <a:pt x="717" y="3050"/>
                </a:moveTo>
                <a:cubicBezTo>
                  <a:pt x="649" y="3076"/>
                  <a:pt x="649" y="3076"/>
                  <a:pt x="649" y="3076"/>
                </a:cubicBezTo>
                <a:cubicBezTo>
                  <a:pt x="640" y="3059"/>
                  <a:pt x="640" y="3059"/>
                  <a:pt x="640" y="3059"/>
                </a:cubicBezTo>
                <a:cubicBezTo>
                  <a:pt x="674" y="3042"/>
                  <a:pt x="691" y="3016"/>
                  <a:pt x="683" y="2982"/>
                </a:cubicBezTo>
                <a:cubicBezTo>
                  <a:pt x="674" y="2965"/>
                  <a:pt x="666" y="2956"/>
                  <a:pt x="657" y="2965"/>
                </a:cubicBezTo>
                <a:cubicBezTo>
                  <a:pt x="597" y="2973"/>
                  <a:pt x="597" y="2973"/>
                  <a:pt x="597" y="2973"/>
                </a:cubicBezTo>
                <a:cubicBezTo>
                  <a:pt x="606" y="2999"/>
                  <a:pt x="623" y="3016"/>
                  <a:pt x="649" y="3008"/>
                </a:cubicBezTo>
                <a:cubicBezTo>
                  <a:pt x="649" y="3025"/>
                  <a:pt x="649" y="3025"/>
                  <a:pt x="649" y="3025"/>
                </a:cubicBezTo>
                <a:cubicBezTo>
                  <a:pt x="572" y="3042"/>
                  <a:pt x="572" y="3042"/>
                  <a:pt x="572" y="3042"/>
                </a:cubicBezTo>
                <a:cubicBezTo>
                  <a:pt x="572" y="3033"/>
                  <a:pt x="572" y="3033"/>
                  <a:pt x="572" y="3033"/>
                </a:cubicBezTo>
                <a:cubicBezTo>
                  <a:pt x="589" y="3025"/>
                  <a:pt x="597" y="2999"/>
                  <a:pt x="589" y="2982"/>
                </a:cubicBezTo>
                <a:cubicBezTo>
                  <a:pt x="521" y="2999"/>
                  <a:pt x="521" y="2999"/>
                  <a:pt x="521" y="2999"/>
                </a:cubicBezTo>
                <a:cubicBezTo>
                  <a:pt x="512" y="2999"/>
                  <a:pt x="504" y="3008"/>
                  <a:pt x="512" y="3025"/>
                </a:cubicBezTo>
                <a:cubicBezTo>
                  <a:pt x="521" y="3059"/>
                  <a:pt x="546" y="3076"/>
                  <a:pt x="589" y="3076"/>
                </a:cubicBezTo>
                <a:cubicBezTo>
                  <a:pt x="597" y="3093"/>
                  <a:pt x="597" y="3093"/>
                  <a:pt x="597" y="3093"/>
                </a:cubicBezTo>
                <a:cubicBezTo>
                  <a:pt x="521" y="3110"/>
                  <a:pt x="521" y="3110"/>
                  <a:pt x="521" y="3110"/>
                </a:cubicBezTo>
                <a:cubicBezTo>
                  <a:pt x="469" y="2931"/>
                  <a:pt x="469" y="2931"/>
                  <a:pt x="469" y="2931"/>
                </a:cubicBezTo>
                <a:cubicBezTo>
                  <a:pt x="487" y="2931"/>
                  <a:pt x="487" y="2931"/>
                  <a:pt x="487" y="2931"/>
                </a:cubicBezTo>
                <a:cubicBezTo>
                  <a:pt x="487" y="2948"/>
                  <a:pt x="495" y="2956"/>
                  <a:pt x="512" y="2948"/>
                </a:cubicBezTo>
                <a:cubicBezTo>
                  <a:pt x="649" y="2914"/>
                  <a:pt x="649" y="2914"/>
                  <a:pt x="649" y="2914"/>
                </a:cubicBezTo>
                <a:cubicBezTo>
                  <a:pt x="657" y="2914"/>
                  <a:pt x="666" y="2897"/>
                  <a:pt x="657" y="2880"/>
                </a:cubicBezTo>
                <a:cubicBezTo>
                  <a:pt x="666" y="2880"/>
                  <a:pt x="666" y="2880"/>
                  <a:pt x="666" y="2880"/>
                </a:cubicBezTo>
                <a:lnTo>
                  <a:pt x="717" y="3050"/>
                </a:lnTo>
                <a:close/>
              </a:path>
            </a:pathLst>
          </a:custGeom>
          <a:solidFill>
            <a:srgbClr val="014F8E">
              <a:alpha val="3000"/>
            </a:srgb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E4A9BB-8D5E-4216-B030-8B7736713BAF}"/>
              </a:ext>
            </a:extLst>
          </p:cNvPr>
          <p:cNvGrpSpPr/>
          <p:nvPr userDrawn="1"/>
        </p:nvGrpSpPr>
        <p:grpSpPr>
          <a:xfrm>
            <a:off x="9818325" y="379089"/>
            <a:ext cx="1678350" cy="412813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28" name="íŝlîḍe">
              <a:extLst>
                <a:ext uri="{FF2B5EF4-FFF2-40B4-BE49-F238E27FC236}">
                  <a16:creationId xmlns:a16="http://schemas.microsoft.com/office/drawing/2014/main" id="{76083272-D490-4D4F-9AEA-F941D4F965BE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íṡļídê">
              <a:extLst>
                <a:ext uri="{FF2B5EF4-FFF2-40B4-BE49-F238E27FC236}">
                  <a16:creationId xmlns:a16="http://schemas.microsoft.com/office/drawing/2014/main" id="{7F07F0CD-CB75-4285-9924-CAF52674C452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í$ļîḍe">
              <a:extLst>
                <a:ext uri="{FF2B5EF4-FFF2-40B4-BE49-F238E27FC236}">
                  <a16:creationId xmlns:a16="http://schemas.microsoft.com/office/drawing/2014/main" id="{E90128A1-B633-4843-8A62-C849F9009539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1" name="ï$lïḋê">
              <a:extLst>
                <a:ext uri="{FF2B5EF4-FFF2-40B4-BE49-F238E27FC236}">
                  <a16:creationId xmlns:a16="http://schemas.microsoft.com/office/drawing/2014/main" id="{7D6CD058-3266-4551-8A24-EC8BE6746AD4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2" name="íṧlidé">
              <a:extLst>
                <a:ext uri="{FF2B5EF4-FFF2-40B4-BE49-F238E27FC236}">
                  <a16:creationId xmlns:a16="http://schemas.microsoft.com/office/drawing/2014/main" id="{45426591-C496-4632-A91B-E1AF5CED2625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Sḷíḋé">
              <a:extLst>
                <a:ext uri="{FF2B5EF4-FFF2-40B4-BE49-F238E27FC236}">
                  <a16:creationId xmlns:a16="http://schemas.microsoft.com/office/drawing/2014/main" id="{00AA85FF-79B1-4304-8692-38E4FEA84CD7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ṣlîḍé">
              <a:extLst>
                <a:ext uri="{FF2B5EF4-FFF2-40B4-BE49-F238E27FC236}">
                  <a16:creationId xmlns:a16="http://schemas.microsoft.com/office/drawing/2014/main" id="{C3AB9627-24B5-4DEA-B9B9-EEAAB4546C25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íṧļidé">
              <a:extLst>
                <a:ext uri="{FF2B5EF4-FFF2-40B4-BE49-F238E27FC236}">
                  <a16:creationId xmlns:a16="http://schemas.microsoft.com/office/drawing/2014/main" id="{39CAED77-046D-49BD-A881-8CF93AE6B81C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BA94DF50-1A2E-452A-BB10-8E58329E9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4917"/>
            <a:ext cx="9305200" cy="54864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个人介绍页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3DC123-4A98-4BBC-AC1A-7B1715CAF46C}"/>
              </a:ext>
            </a:extLst>
          </p:cNvPr>
          <p:cNvSpPr/>
          <p:nvPr userDrawn="1"/>
        </p:nvSpPr>
        <p:spPr>
          <a:xfrm>
            <a:off x="0" y="370088"/>
            <a:ext cx="342614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2980E25-3B8C-42BC-830C-4A2DEDE7234C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871448"/>
            <a:ext cx="108013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E6220F-ACDE-4343-A45D-A2CD348CAE01}"/>
              </a:ext>
            </a:extLst>
          </p:cNvPr>
          <p:cNvSpPr/>
          <p:nvPr userDrawn="1"/>
        </p:nvSpPr>
        <p:spPr>
          <a:xfrm>
            <a:off x="419820" y="370088"/>
            <a:ext cx="128763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8208B26-307D-40AC-ACB5-A6EB25FE2A44}"/>
              </a:ext>
            </a:extLst>
          </p:cNvPr>
          <p:cNvSpPr/>
          <p:nvPr/>
        </p:nvSpPr>
        <p:spPr>
          <a:xfrm>
            <a:off x="857619" y="1397881"/>
            <a:ext cx="4285946" cy="42859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746AE7FF-79CF-49E8-90BD-7647C4040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0592" y="1650854"/>
            <a:ext cx="3780000" cy="378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68C5B68-2ED9-4C76-94F3-CD830C08844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6479197"/>
            <a:ext cx="108013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31CF890-1AFA-4D8B-AE84-0C0A45C078BB}"/>
              </a:ext>
            </a:extLst>
          </p:cNvPr>
          <p:cNvSpPr txBox="1"/>
          <p:nvPr userDrawn="1"/>
        </p:nvSpPr>
        <p:spPr>
          <a:xfrm>
            <a:off x="614278" y="6468889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EFDF83-7320-4648-9569-687AF8A10ADE}"/>
              </a:ext>
            </a:extLst>
          </p:cNvPr>
          <p:cNvSpPr txBox="1"/>
          <p:nvPr userDrawn="1"/>
        </p:nvSpPr>
        <p:spPr>
          <a:xfrm>
            <a:off x="9938278" y="6444183"/>
            <a:ext cx="1553589" cy="3140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www.hpu.edu.cn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0331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-2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íŝlîḍe">
            <a:extLst>
              <a:ext uri="{FF2B5EF4-FFF2-40B4-BE49-F238E27FC236}">
                <a16:creationId xmlns:a16="http://schemas.microsoft.com/office/drawing/2014/main" id="{52424C1A-7E10-4896-9931-03F46B4CEEDD}"/>
              </a:ext>
            </a:extLst>
          </p:cNvPr>
          <p:cNvSpPr/>
          <p:nvPr userDrawn="1"/>
        </p:nvSpPr>
        <p:spPr bwMode="auto">
          <a:xfrm>
            <a:off x="6378697" y="-109959"/>
            <a:ext cx="7077600" cy="7077918"/>
          </a:xfrm>
          <a:custGeom>
            <a:avLst/>
            <a:gdLst>
              <a:gd name="T0" fmla="*/ 546 w 4879"/>
              <a:gd name="T1" fmla="*/ 2803 h 4873"/>
              <a:gd name="T2" fmla="*/ 4256 w 4879"/>
              <a:gd name="T3" fmla="*/ 1823 h 4873"/>
              <a:gd name="T4" fmla="*/ 4034 w 4879"/>
              <a:gd name="T5" fmla="*/ 1806 h 4873"/>
              <a:gd name="T6" fmla="*/ 4077 w 4879"/>
              <a:gd name="T7" fmla="*/ 1985 h 4873"/>
              <a:gd name="T8" fmla="*/ 4520 w 4879"/>
              <a:gd name="T9" fmla="*/ 1977 h 4873"/>
              <a:gd name="T10" fmla="*/ 4299 w 4879"/>
              <a:gd name="T11" fmla="*/ 1951 h 4873"/>
              <a:gd name="T12" fmla="*/ 4427 w 4879"/>
              <a:gd name="T13" fmla="*/ 2079 h 4873"/>
              <a:gd name="T14" fmla="*/ 3957 w 4879"/>
              <a:gd name="T15" fmla="*/ 1125 h 4873"/>
              <a:gd name="T16" fmla="*/ 3548 w 4879"/>
              <a:gd name="T17" fmla="*/ 1040 h 4873"/>
              <a:gd name="T18" fmla="*/ 2951 w 4879"/>
              <a:gd name="T19" fmla="*/ 537 h 4873"/>
              <a:gd name="T20" fmla="*/ 1902 w 4879"/>
              <a:gd name="T21" fmla="*/ 588 h 4873"/>
              <a:gd name="T22" fmla="*/ 1843 w 4879"/>
              <a:gd name="T23" fmla="*/ 793 h 4873"/>
              <a:gd name="T24" fmla="*/ 2047 w 4879"/>
              <a:gd name="T25" fmla="*/ 733 h 4873"/>
              <a:gd name="T26" fmla="*/ 1979 w 4879"/>
              <a:gd name="T27" fmla="*/ 460 h 4873"/>
              <a:gd name="T28" fmla="*/ 1101 w 4879"/>
              <a:gd name="T29" fmla="*/ 1082 h 4873"/>
              <a:gd name="T30" fmla="*/ 1135 w 4879"/>
              <a:gd name="T31" fmla="*/ 1065 h 4873"/>
              <a:gd name="T32" fmla="*/ 1194 w 4879"/>
              <a:gd name="T33" fmla="*/ 980 h 4873"/>
              <a:gd name="T34" fmla="*/ 1058 w 4879"/>
              <a:gd name="T35" fmla="*/ 1040 h 4873"/>
              <a:gd name="T36" fmla="*/ 879 w 4879"/>
              <a:gd name="T37" fmla="*/ 1951 h 4873"/>
              <a:gd name="T38" fmla="*/ 614 w 4879"/>
              <a:gd name="T39" fmla="*/ 1892 h 4873"/>
              <a:gd name="T40" fmla="*/ 427 w 4879"/>
              <a:gd name="T41" fmla="*/ 1653 h 4873"/>
              <a:gd name="T42" fmla="*/ 589 w 4879"/>
              <a:gd name="T43" fmla="*/ 2070 h 4873"/>
              <a:gd name="T44" fmla="*/ 1638 w 4879"/>
              <a:gd name="T45" fmla="*/ 3433 h 4873"/>
              <a:gd name="T46" fmla="*/ 2457 w 4879"/>
              <a:gd name="T47" fmla="*/ 2675 h 4873"/>
              <a:gd name="T48" fmla="*/ 2857 w 4879"/>
              <a:gd name="T49" fmla="*/ 3391 h 4873"/>
              <a:gd name="T50" fmla="*/ 3156 w 4879"/>
              <a:gd name="T51" fmla="*/ 3348 h 4873"/>
              <a:gd name="T52" fmla="*/ 3343 w 4879"/>
              <a:gd name="T53" fmla="*/ 3476 h 4873"/>
              <a:gd name="T54" fmla="*/ 162 w 4879"/>
              <a:gd name="T55" fmla="*/ 2437 h 4873"/>
              <a:gd name="T56" fmla="*/ 4273 w 4879"/>
              <a:gd name="T57" fmla="*/ 2633 h 4873"/>
              <a:gd name="T58" fmla="*/ 4299 w 4879"/>
              <a:gd name="T59" fmla="*/ 2863 h 4873"/>
              <a:gd name="T60" fmla="*/ 4307 w 4879"/>
              <a:gd name="T61" fmla="*/ 3169 h 4873"/>
              <a:gd name="T62" fmla="*/ 4196 w 4879"/>
              <a:gd name="T63" fmla="*/ 3297 h 4873"/>
              <a:gd name="T64" fmla="*/ 4247 w 4879"/>
              <a:gd name="T65" fmla="*/ 3357 h 4873"/>
              <a:gd name="T66" fmla="*/ 4102 w 4879"/>
              <a:gd name="T67" fmla="*/ 3553 h 4873"/>
              <a:gd name="T68" fmla="*/ 4009 w 4879"/>
              <a:gd name="T69" fmla="*/ 3442 h 4873"/>
              <a:gd name="T70" fmla="*/ 4026 w 4879"/>
              <a:gd name="T71" fmla="*/ 3587 h 4873"/>
              <a:gd name="T72" fmla="*/ 3855 w 4879"/>
              <a:gd name="T73" fmla="*/ 3817 h 4873"/>
              <a:gd name="T74" fmla="*/ 3710 w 4879"/>
              <a:gd name="T75" fmla="*/ 3979 h 4873"/>
              <a:gd name="T76" fmla="*/ 3386 w 4879"/>
              <a:gd name="T77" fmla="*/ 4234 h 4873"/>
              <a:gd name="T78" fmla="*/ 3386 w 4879"/>
              <a:gd name="T79" fmla="*/ 4004 h 4873"/>
              <a:gd name="T80" fmla="*/ 3565 w 4879"/>
              <a:gd name="T81" fmla="*/ 4115 h 4873"/>
              <a:gd name="T82" fmla="*/ 3122 w 4879"/>
              <a:gd name="T83" fmla="*/ 4354 h 4873"/>
              <a:gd name="T84" fmla="*/ 2909 w 4879"/>
              <a:gd name="T85" fmla="*/ 4234 h 4873"/>
              <a:gd name="T86" fmla="*/ 2806 w 4879"/>
              <a:gd name="T87" fmla="*/ 4439 h 4873"/>
              <a:gd name="T88" fmla="*/ 2482 w 4879"/>
              <a:gd name="T89" fmla="*/ 4277 h 4873"/>
              <a:gd name="T90" fmla="*/ 2474 w 4879"/>
              <a:gd name="T91" fmla="*/ 4464 h 4873"/>
              <a:gd name="T92" fmla="*/ 2201 w 4879"/>
              <a:gd name="T93" fmla="*/ 4354 h 4873"/>
              <a:gd name="T94" fmla="*/ 2005 w 4879"/>
              <a:gd name="T95" fmla="*/ 4302 h 4873"/>
              <a:gd name="T96" fmla="*/ 1945 w 4879"/>
              <a:gd name="T97" fmla="*/ 4209 h 4873"/>
              <a:gd name="T98" fmla="*/ 1740 w 4879"/>
              <a:gd name="T99" fmla="*/ 4200 h 4873"/>
              <a:gd name="T100" fmla="*/ 1749 w 4879"/>
              <a:gd name="T101" fmla="*/ 4124 h 4873"/>
              <a:gd name="T102" fmla="*/ 1322 w 4879"/>
              <a:gd name="T103" fmla="*/ 4115 h 4873"/>
              <a:gd name="T104" fmla="*/ 1348 w 4879"/>
              <a:gd name="T105" fmla="*/ 4030 h 4873"/>
              <a:gd name="T106" fmla="*/ 1177 w 4879"/>
              <a:gd name="T107" fmla="*/ 3757 h 4873"/>
              <a:gd name="T108" fmla="*/ 973 w 4879"/>
              <a:gd name="T109" fmla="*/ 3519 h 4873"/>
              <a:gd name="T110" fmla="*/ 819 w 4879"/>
              <a:gd name="T111" fmla="*/ 3646 h 4873"/>
              <a:gd name="T112" fmla="*/ 700 w 4879"/>
              <a:gd name="T113" fmla="*/ 3468 h 4873"/>
              <a:gd name="T114" fmla="*/ 742 w 4879"/>
              <a:gd name="T115" fmla="*/ 3391 h 4873"/>
              <a:gd name="T116" fmla="*/ 700 w 4879"/>
              <a:gd name="T117" fmla="*/ 3135 h 4873"/>
              <a:gd name="T118" fmla="*/ 597 w 4879"/>
              <a:gd name="T119" fmla="*/ 2973 h 4873"/>
              <a:gd name="T120" fmla="*/ 657 w 4879"/>
              <a:gd name="T121" fmla="*/ 2880 h 4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879" h="4873">
                <a:moveTo>
                  <a:pt x="546" y="2735"/>
                </a:moveTo>
                <a:cubicBezTo>
                  <a:pt x="563" y="2803"/>
                  <a:pt x="563" y="2803"/>
                  <a:pt x="563" y="2803"/>
                </a:cubicBezTo>
                <a:cubicBezTo>
                  <a:pt x="614" y="2786"/>
                  <a:pt x="614" y="2786"/>
                  <a:pt x="614" y="2786"/>
                </a:cubicBezTo>
                <a:cubicBezTo>
                  <a:pt x="632" y="2786"/>
                  <a:pt x="640" y="2778"/>
                  <a:pt x="632" y="2760"/>
                </a:cubicBezTo>
                <a:cubicBezTo>
                  <a:pt x="640" y="2760"/>
                  <a:pt x="640" y="2760"/>
                  <a:pt x="640" y="2760"/>
                </a:cubicBezTo>
                <a:cubicBezTo>
                  <a:pt x="666" y="2863"/>
                  <a:pt x="666" y="2863"/>
                  <a:pt x="666" y="2863"/>
                </a:cubicBezTo>
                <a:cubicBezTo>
                  <a:pt x="649" y="2863"/>
                  <a:pt x="649" y="2863"/>
                  <a:pt x="649" y="2863"/>
                </a:cubicBezTo>
                <a:cubicBezTo>
                  <a:pt x="649" y="2846"/>
                  <a:pt x="640" y="2837"/>
                  <a:pt x="623" y="2837"/>
                </a:cubicBezTo>
                <a:cubicBezTo>
                  <a:pt x="487" y="2863"/>
                  <a:pt x="487" y="2863"/>
                  <a:pt x="487" y="2863"/>
                </a:cubicBezTo>
                <a:cubicBezTo>
                  <a:pt x="478" y="2863"/>
                  <a:pt x="469" y="2871"/>
                  <a:pt x="478" y="2897"/>
                </a:cubicBezTo>
                <a:cubicBezTo>
                  <a:pt x="461" y="2897"/>
                  <a:pt x="461" y="2897"/>
                  <a:pt x="461" y="2897"/>
                </a:cubicBezTo>
                <a:cubicBezTo>
                  <a:pt x="444" y="2795"/>
                  <a:pt x="444" y="2795"/>
                  <a:pt x="444" y="2795"/>
                </a:cubicBezTo>
                <a:cubicBezTo>
                  <a:pt x="461" y="2795"/>
                  <a:pt x="461" y="2795"/>
                  <a:pt x="461" y="2795"/>
                </a:cubicBezTo>
                <a:cubicBezTo>
                  <a:pt x="461" y="2812"/>
                  <a:pt x="469" y="2820"/>
                  <a:pt x="478" y="2812"/>
                </a:cubicBezTo>
                <a:cubicBezTo>
                  <a:pt x="546" y="2803"/>
                  <a:pt x="546" y="2803"/>
                  <a:pt x="546" y="2803"/>
                </a:cubicBezTo>
                <a:cubicBezTo>
                  <a:pt x="538" y="2735"/>
                  <a:pt x="538" y="2735"/>
                  <a:pt x="538" y="2735"/>
                </a:cubicBezTo>
                <a:cubicBezTo>
                  <a:pt x="469" y="2752"/>
                  <a:pt x="469" y="2752"/>
                  <a:pt x="469" y="2752"/>
                </a:cubicBezTo>
                <a:cubicBezTo>
                  <a:pt x="452" y="2752"/>
                  <a:pt x="452" y="2760"/>
                  <a:pt x="452" y="2778"/>
                </a:cubicBezTo>
                <a:cubicBezTo>
                  <a:pt x="444" y="2778"/>
                  <a:pt x="444" y="2778"/>
                  <a:pt x="444" y="2778"/>
                </a:cubicBezTo>
                <a:cubicBezTo>
                  <a:pt x="427" y="2684"/>
                  <a:pt x="427" y="2684"/>
                  <a:pt x="427" y="2684"/>
                </a:cubicBezTo>
                <a:cubicBezTo>
                  <a:pt x="435" y="2675"/>
                  <a:pt x="435" y="2675"/>
                  <a:pt x="435" y="2675"/>
                </a:cubicBezTo>
                <a:cubicBezTo>
                  <a:pt x="435" y="2701"/>
                  <a:pt x="444" y="2709"/>
                  <a:pt x="461" y="2701"/>
                </a:cubicBezTo>
                <a:cubicBezTo>
                  <a:pt x="597" y="2675"/>
                  <a:pt x="597" y="2675"/>
                  <a:pt x="597" y="2675"/>
                </a:cubicBezTo>
                <a:cubicBezTo>
                  <a:pt x="614" y="2675"/>
                  <a:pt x="614" y="2667"/>
                  <a:pt x="614" y="2650"/>
                </a:cubicBezTo>
                <a:cubicBezTo>
                  <a:pt x="623" y="2641"/>
                  <a:pt x="623" y="2641"/>
                  <a:pt x="623" y="2641"/>
                </a:cubicBezTo>
                <a:cubicBezTo>
                  <a:pt x="640" y="2743"/>
                  <a:pt x="640" y="2743"/>
                  <a:pt x="640" y="2743"/>
                </a:cubicBezTo>
                <a:cubicBezTo>
                  <a:pt x="632" y="2743"/>
                  <a:pt x="632" y="2743"/>
                  <a:pt x="632" y="2743"/>
                </a:cubicBezTo>
                <a:cubicBezTo>
                  <a:pt x="632" y="2726"/>
                  <a:pt x="623" y="2726"/>
                  <a:pt x="606" y="2726"/>
                </a:cubicBezTo>
                <a:lnTo>
                  <a:pt x="546" y="2735"/>
                </a:lnTo>
                <a:close/>
                <a:moveTo>
                  <a:pt x="4256" y="1823"/>
                </a:moveTo>
                <a:cubicBezTo>
                  <a:pt x="4247" y="1832"/>
                  <a:pt x="4230" y="1849"/>
                  <a:pt x="4222" y="1849"/>
                </a:cubicBezTo>
                <a:cubicBezTo>
                  <a:pt x="4205" y="1849"/>
                  <a:pt x="4188" y="1875"/>
                  <a:pt x="4205" y="1875"/>
                </a:cubicBezTo>
                <a:cubicBezTo>
                  <a:pt x="4222" y="1883"/>
                  <a:pt x="4230" y="1883"/>
                  <a:pt x="4256" y="1858"/>
                </a:cubicBezTo>
                <a:cubicBezTo>
                  <a:pt x="4273" y="1840"/>
                  <a:pt x="4290" y="1798"/>
                  <a:pt x="4256" y="1823"/>
                </a:cubicBezTo>
                <a:close/>
                <a:moveTo>
                  <a:pt x="4137" y="2011"/>
                </a:moveTo>
                <a:cubicBezTo>
                  <a:pt x="4145" y="2028"/>
                  <a:pt x="4162" y="2028"/>
                  <a:pt x="4171" y="2019"/>
                </a:cubicBezTo>
                <a:cubicBezTo>
                  <a:pt x="4188" y="2019"/>
                  <a:pt x="4188" y="2011"/>
                  <a:pt x="4188" y="2011"/>
                </a:cubicBezTo>
                <a:cubicBezTo>
                  <a:pt x="4188" y="2002"/>
                  <a:pt x="4205" y="1994"/>
                  <a:pt x="4230" y="2011"/>
                </a:cubicBezTo>
                <a:cubicBezTo>
                  <a:pt x="4247" y="2019"/>
                  <a:pt x="4247" y="2019"/>
                  <a:pt x="4247" y="2019"/>
                </a:cubicBezTo>
                <a:cubicBezTo>
                  <a:pt x="4256" y="2019"/>
                  <a:pt x="4247" y="2002"/>
                  <a:pt x="4213" y="1977"/>
                </a:cubicBezTo>
                <a:cubicBezTo>
                  <a:pt x="4188" y="1951"/>
                  <a:pt x="4171" y="1943"/>
                  <a:pt x="4128" y="1909"/>
                </a:cubicBezTo>
                <a:cubicBezTo>
                  <a:pt x="4077" y="1883"/>
                  <a:pt x="4051" y="1866"/>
                  <a:pt x="4017" y="1840"/>
                </a:cubicBezTo>
                <a:cubicBezTo>
                  <a:pt x="3992" y="1806"/>
                  <a:pt x="3992" y="1789"/>
                  <a:pt x="4017" y="1781"/>
                </a:cubicBezTo>
                <a:cubicBezTo>
                  <a:pt x="4043" y="1772"/>
                  <a:pt x="4060" y="1781"/>
                  <a:pt x="4051" y="1781"/>
                </a:cubicBezTo>
                <a:cubicBezTo>
                  <a:pt x="4043" y="1789"/>
                  <a:pt x="4026" y="1789"/>
                  <a:pt x="4034" y="1806"/>
                </a:cubicBezTo>
                <a:cubicBezTo>
                  <a:pt x="4043" y="1815"/>
                  <a:pt x="4068" y="1840"/>
                  <a:pt x="4137" y="1900"/>
                </a:cubicBezTo>
                <a:cubicBezTo>
                  <a:pt x="4213" y="1951"/>
                  <a:pt x="4264" y="1985"/>
                  <a:pt x="4299" y="2028"/>
                </a:cubicBezTo>
                <a:cubicBezTo>
                  <a:pt x="4324" y="2062"/>
                  <a:pt x="4307" y="2088"/>
                  <a:pt x="4299" y="2088"/>
                </a:cubicBezTo>
                <a:cubicBezTo>
                  <a:pt x="4290" y="2088"/>
                  <a:pt x="4247" y="2053"/>
                  <a:pt x="4222" y="2036"/>
                </a:cubicBezTo>
                <a:cubicBezTo>
                  <a:pt x="4196" y="2019"/>
                  <a:pt x="4205" y="2028"/>
                  <a:pt x="4196" y="2036"/>
                </a:cubicBezTo>
                <a:cubicBezTo>
                  <a:pt x="4188" y="2036"/>
                  <a:pt x="4179" y="2045"/>
                  <a:pt x="4171" y="2045"/>
                </a:cubicBezTo>
                <a:cubicBezTo>
                  <a:pt x="4162" y="2045"/>
                  <a:pt x="4154" y="2045"/>
                  <a:pt x="4162" y="2062"/>
                </a:cubicBezTo>
                <a:cubicBezTo>
                  <a:pt x="4162" y="2070"/>
                  <a:pt x="4162" y="2096"/>
                  <a:pt x="4145" y="2088"/>
                </a:cubicBezTo>
                <a:cubicBezTo>
                  <a:pt x="4128" y="2070"/>
                  <a:pt x="4137" y="2045"/>
                  <a:pt x="4111" y="2062"/>
                </a:cubicBezTo>
                <a:cubicBezTo>
                  <a:pt x="4085" y="2070"/>
                  <a:pt x="4068" y="2079"/>
                  <a:pt x="4051" y="2053"/>
                </a:cubicBezTo>
                <a:cubicBezTo>
                  <a:pt x="4034" y="2028"/>
                  <a:pt x="4034" y="2019"/>
                  <a:pt x="4043" y="2002"/>
                </a:cubicBezTo>
                <a:cubicBezTo>
                  <a:pt x="4043" y="1985"/>
                  <a:pt x="4043" y="1968"/>
                  <a:pt x="4034" y="1960"/>
                </a:cubicBezTo>
                <a:cubicBezTo>
                  <a:pt x="4026" y="1960"/>
                  <a:pt x="4017" y="1943"/>
                  <a:pt x="4043" y="1943"/>
                </a:cubicBezTo>
                <a:cubicBezTo>
                  <a:pt x="4060" y="1943"/>
                  <a:pt x="4068" y="1951"/>
                  <a:pt x="4137" y="2011"/>
                </a:cubicBezTo>
                <a:close/>
                <a:moveTo>
                  <a:pt x="4077" y="1985"/>
                </a:moveTo>
                <a:cubicBezTo>
                  <a:pt x="4085" y="1994"/>
                  <a:pt x="4120" y="2019"/>
                  <a:pt x="4111" y="2028"/>
                </a:cubicBezTo>
                <a:cubicBezTo>
                  <a:pt x="4102" y="2036"/>
                  <a:pt x="4085" y="2053"/>
                  <a:pt x="4068" y="2036"/>
                </a:cubicBezTo>
                <a:cubicBezTo>
                  <a:pt x="4060" y="2019"/>
                  <a:pt x="4043" y="1960"/>
                  <a:pt x="4077" y="1985"/>
                </a:cubicBezTo>
                <a:close/>
                <a:moveTo>
                  <a:pt x="4256" y="1875"/>
                </a:moveTo>
                <a:cubicBezTo>
                  <a:pt x="4264" y="1883"/>
                  <a:pt x="4273" y="1892"/>
                  <a:pt x="4290" y="1883"/>
                </a:cubicBezTo>
                <a:cubicBezTo>
                  <a:pt x="4299" y="1875"/>
                  <a:pt x="4324" y="1849"/>
                  <a:pt x="4324" y="1840"/>
                </a:cubicBezTo>
                <a:cubicBezTo>
                  <a:pt x="4333" y="1823"/>
                  <a:pt x="4341" y="1815"/>
                  <a:pt x="4341" y="1832"/>
                </a:cubicBezTo>
                <a:cubicBezTo>
                  <a:pt x="4341" y="1840"/>
                  <a:pt x="4341" y="1858"/>
                  <a:pt x="4324" y="1875"/>
                </a:cubicBezTo>
                <a:cubicBezTo>
                  <a:pt x="4316" y="1883"/>
                  <a:pt x="4307" y="1883"/>
                  <a:pt x="4316" y="1892"/>
                </a:cubicBezTo>
                <a:cubicBezTo>
                  <a:pt x="4324" y="1900"/>
                  <a:pt x="4341" y="1917"/>
                  <a:pt x="4341" y="1900"/>
                </a:cubicBezTo>
                <a:cubicBezTo>
                  <a:pt x="4341" y="1892"/>
                  <a:pt x="4324" y="1875"/>
                  <a:pt x="4333" y="1866"/>
                </a:cubicBezTo>
                <a:cubicBezTo>
                  <a:pt x="4341" y="1858"/>
                  <a:pt x="4358" y="1892"/>
                  <a:pt x="4375" y="1917"/>
                </a:cubicBezTo>
                <a:cubicBezTo>
                  <a:pt x="4384" y="1934"/>
                  <a:pt x="4392" y="1934"/>
                  <a:pt x="4409" y="1943"/>
                </a:cubicBezTo>
                <a:cubicBezTo>
                  <a:pt x="4427" y="1951"/>
                  <a:pt x="4478" y="1968"/>
                  <a:pt x="4495" y="1977"/>
                </a:cubicBezTo>
                <a:cubicBezTo>
                  <a:pt x="4512" y="1985"/>
                  <a:pt x="4520" y="1994"/>
                  <a:pt x="4520" y="1977"/>
                </a:cubicBezTo>
                <a:cubicBezTo>
                  <a:pt x="4529" y="1968"/>
                  <a:pt x="4546" y="1917"/>
                  <a:pt x="4554" y="1909"/>
                </a:cubicBezTo>
                <a:cubicBezTo>
                  <a:pt x="4554" y="1909"/>
                  <a:pt x="4563" y="1917"/>
                  <a:pt x="4554" y="1943"/>
                </a:cubicBezTo>
                <a:cubicBezTo>
                  <a:pt x="4546" y="1968"/>
                  <a:pt x="4537" y="2002"/>
                  <a:pt x="4529" y="2011"/>
                </a:cubicBezTo>
                <a:cubicBezTo>
                  <a:pt x="4520" y="2011"/>
                  <a:pt x="4512" y="2011"/>
                  <a:pt x="4495" y="1994"/>
                </a:cubicBezTo>
                <a:cubicBezTo>
                  <a:pt x="4478" y="1985"/>
                  <a:pt x="4444" y="1960"/>
                  <a:pt x="4418" y="1960"/>
                </a:cubicBezTo>
                <a:cubicBezTo>
                  <a:pt x="4401" y="1951"/>
                  <a:pt x="4401" y="1951"/>
                  <a:pt x="4409" y="1960"/>
                </a:cubicBezTo>
                <a:cubicBezTo>
                  <a:pt x="4409" y="1968"/>
                  <a:pt x="4409" y="1985"/>
                  <a:pt x="4401" y="1985"/>
                </a:cubicBezTo>
                <a:cubicBezTo>
                  <a:pt x="4392" y="1994"/>
                  <a:pt x="4401" y="1994"/>
                  <a:pt x="4409" y="2002"/>
                </a:cubicBezTo>
                <a:cubicBezTo>
                  <a:pt x="4418" y="2002"/>
                  <a:pt x="4469" y="2062"/>
                  <a:pt x="4469" y="2079"/>
                </a:cubicBezTo>
                <a:cubicBezTo>
                  <a:pt x="4469" y="2105"/>
                  <a:pt x="4461" y="2113"/>
                  <a:pt x="4409" y="2096"/>
                </a:cubicBezTo>
                <a:cubicBezTo>
                  <a:pt x="4358" y="2079"/>
                  <a:pt x="4341" y="2053"/>
                  <a:pt x="4341" y="2045"/>
                </a:cubicBezTo>
                <a:cubicBezTo>
                  <a:pt x="4333" y="2036"/>
                  <a:pt x="4307" y="2028"/>
                  <a:pt x="4290" y="2011"/>
                </a:cubicBezTo>
                <a:cubicBezTo>
                  <a:pt x="4282" y="2002"/>
                  <a:pt x="4256" y="1968"/>
                  <a:pt x="4273" y="1968"/>
                </a:cubicBezTo>
                <a:cubicBezTo>
                  <a:pt x="4282" y="1977"/>
                  <a:pt x="4299" y="2002"/>
                  <a:pt x="4299" y="1985"/>
                </a:cubicBezTo>
                <a:cubicBezTo>
                  <a:pt x="4307" y="1960"/>
                  <a:pt x="4299" y="1960"/>
                  <a:pt x="4299" y="1951"/>
                </a:cubicBezTo>
                <a:cubicBezTo>
                  <a:pt x="4290" y="1943"/>
                  <a:pt x="4290" y="1943"/>
                  <a:pt x="4299" y="1934"/>
                </a:cubicBezTo>
                <a:cubicBezTo>
                  <a:pt x="4307" y="1926"/>
                  <a:pt x="4307" y="1926"/>
                  <a:pt x="4324" y="1934"/>
                </a:cubicBezTo>
                <a:cubicBezTo>
                  <a:pt x="4341" y="1951"/>
                  <a:pt x="4350" y="1960"/>
                  <a:pt x="4358" y="1968"/>
                </a:cubicBezTo>
                <a:cubicBezTo>
                  <a:pt x="4375" y="1968"/>
                  <a:pt x="4384" y="1960"/>
                  <a:pt x="4375" y="1951"/>
                </a:cubicBezTo>
                <a:cubicBezTo>
                  <a:pt x="4367" y="1943"/>
                  <a:pt x="4333" y="1917"/>
                  <a:pt x="4324" y="1917"/>
                </a:cubicBezTo>
                <a:cubicBezTo>
                  <a:pt x="4307" y="1917"/>
                  <a:pt x="4307" y="1926"/>
                  <a:pt x="4299" y="1917"/>
                </a:cubicBezTo>
                <a:cubicBezTo>
                  <a:pt x="4299" y="1909"/>
                  <a:pt x="4282" y="1917"/>
                  <a:pt x="4273" y="1917"/>
                </a:cubicBezTo>
                <a:cubicBezTo>
                  <a:pt x="4264" y="1917"/>
                  <a:pt x="4256" y="1917"/>
                  <a:pt x="4247" y="1909"/>
                </a:cubicBezTo>
                <a:cubicBezTo>
                  <a:pt x="4247" y="1900"/>
                  <a:pt x="4256" y="1900"/>
                  <a:pt x="4256" y="1892"/>
                </a:cubicBezTo>
                <a:cubicBezTo>
                  <a:pt x="4247" y="1883"/>
                  <a:pt x="4247" y="1875"/>
                  <a:pt x="4256" y="1875"/>
                </a:cubicBezTo>
                <a:close/>
                <a:moveTo>
                  <a:pt x="4358" y="2011"/>
                </a:moveTo>
                <a:cubicBezTo>
                  <a:pt x="4367" y="2002"/>
                  <a:pt x="4384" y="1994"/>
                  <a:pt x="4384" y="2011"/>
                </a:cubicBezTo>
                <a:cubicBezTo>
                  <a:pt x="4384" y="2019"/>
                  <a:pt x="4367" y="2028"/>
                  <a:pt x="4358" y="2036"/>
                </a:cubicBezTo>
                <a:cubicBezTo>
                  <a:pt x="4350" y="2036"/>
                  <a:pt x="4358" y="2045"/>
                  <a:pt x="4375" y="2062"/>
                </a:cubicBezTo>
                <a:cubicBezTo>
                  <a:pt x="4392" y="2070"/>
                  <a:pt x="4409" y="2079"/>
                  <a:pt x="4427" y="2079"/>
                </a:cubicBezTo>
                <a:cubicBezTo>
                  <a:pt x="4444" y="2079"/>
                  <a:pt x="4444" y="2079"/>
                  <a:pt x="4444" y="2062"/>
                </a:cubicBezTo>
                <a:cubicBezTo>
                  <a:pt x="4435" y="2053"/>
                  <a:pt x="4384" y="1994"/>
                  <a:pt x="4367" y="1985"/>
                </a:cubicBezTo>
                <a:cubicBezTo>
                  <a:pt x="4350" y="1977"/>
                  <a:pt x="4341" y="1977"/>
                  <a:pt x="4333" y="1985"/>
                </a:cubicBezTo>
                <a:cubicBezTo>
                  <a:pt x="4333" y="2002"/>
                  <a:pt x="4333" y="2019"/>
                  <a:pt x="4358" y="2011"/>
                </a:cubicBezTo>
                <a:close/>
                <a:moveTo>
                  <a:pt x="3812" y="1185"/>
                </a:moveTo>
                <a:cubicBezTo>
                  <a:pt x="3804" y="1202"/>
                  <a:pt x="3812" y="1219"/>
                  <a:pt x="3804" y="1236"/>
                </a:cubicBezTo>
                <a:cubicBezTo>
                  <a:pt x="3795" y="1244"/>
                  <a:pt x="3778" y="1253"/>
                  <a:pt x="3761" y="1244"/>
                </a:cubicBezTo>
                <a:cubicBezTo>
                  <a:pt x="3736" y="1244"/>
                  <a:pt x="3710" y="1236"/>
                  <a:pt x="3719" y="1253"/>
                </a:cubicBezTo>
                <a:cubicBezTo>
                  <a:pt x="3719" y="1261"/>
                  <a:pt x="3744" y="1270"/>
                  <a:pt x="3753" y="1278"/>
                </a:cubicBezTo>
                <a:cubicBezTo>
                  <a:pt x="3770" y="1287"/>
                  <a:pt x="3787" y="1304"/>
                  <a:pt x="3795" y="1312"/>
                </a:cubicBezTo>
                <a:cubicBezTo>
                  <a:pt x="3804" y="1312"/>
                  <a:pt x="3821" y="1304"/>
                  <a:pt x="3830" y="1287"/>
                </a:cubicBezTo>
                <a:cubicBezTo>
                  <a:pt x="3830" y="1270"/>
                  <a:pt x="3830" y="1142"/>
                  <a:pt x="3812" y="1185"/>
                </a:cubicBezTo>
                <a:close/>
                <a:moveTo>
                  <a:pt x="3855" y="1099"/>
                </a:moveTo>
                <a:cubicBezTo>
                  <a:pt x="3864" y="1108"/>
                  <a:pt x="3881" y="1108"/>
                  <a:pt x="3889" y="1116"/>
                </a:cubicBezTo>
                <a:cubicBezTo>
                  <a:pt x="3906" y="1116"/>
                  <a:pt x="3923" y="1116"/>
                  <a:pt x="3957" y="1125"/>
                </a:cubicBezTo>
                <a:cubicBezTo>
                  <a:pt x="3983" y="1142"/>
                  <a:pt x="3983" y="1133"/>
                  <a:pt x="3983" y="1125"/>
                </a:cubicBezTo>
                <a:cubicBezTo>
                  <a:pt x="3992" y="1116"/>
                  <a:pt x="3992" y="1108"/>
                  <a:pt x="3957" y="1091"/>
                </a:cubicBezTo>
                <a:cubicBezTo>
                  <a:pt x="3932" y="1074"/>
                  <a:pt x="3898" y="1091"/>
                  <a:pt x="3915" y="1082"/>
                </a:cubicBezTo>
                <a:cubicBezTo>
                  <a:pt x="3932" y="1065"/>
                  <a:pt x="3940" y="1074"/>
                  <a:pt x="3957" y="1040"/>
                </a:cubicBezTo>
                <a:cubicBezTo>
                  <a:pt x="3966" y="1006"/>
                  <a:pt x="3957" y="972"/>
                  <a:pt x="3949" y="946"/>
                </a:cubicBezTo>
                <a:cubicBezTo>
                  <a:pt x="3949" y="929"/>
                  <a:pt x="3940" y="937"/>
                  <a:pt x="3940" y="963"/>
                </a:cubicBezTo>
                <a:cubicBezTo>
                  <a:pt x="3932" y="997"/>
                  <a:pt x="3932" y="1023"/>
                  <a:pt x="3915" y="1031"/>
                </a:cubicBezTo>
                <a:cubicBezTo>
                  <a:pt x="3906" y="1040"/>
                  <a:pt x="3872" y="1057"/>
                  <a:pt x="3838" y="1048"/>
                </a:cubicBezTo>
                <a:cubicBezTo>
                  <a:pt x="3804" y="1040"/>
                  <a:pt x="3795" y="1031"/>
                  <a:pt x="3761" y="1006"/>
                </a:cubicBezTo>
                <a:cubicBezTo>
                  <a:pt x="3736" y="980"/>
                  <a:pt x="3719" y="955"/>
                  <a:pt x="3719" y="972"/>
                </a:cubicBezTo>
                <a:cubicBezTo>
                  <a:pt x="3727" y="989"/>
                  <a:pt x="3744" y="1014"/>
                  <a:pt x="3761" y="1031"/>
                </a:cubicBezTo>
                <a:cubicBezTo>
                  <a:pt x="3778" y="1057"/>
                  <a:pt x="3778" y="1057"/>
                  <a:pt x="3770" y="1057"/>
                </a:cubicBezTo>
                <a:cubicBezTo>
                  <a:pt x="3753" y="1057"/>
                  <a:pt x="3744" y="1065"/>
                  <a:pt x="3702" y="1065"/>
                </a:cubicBezTo>
                <a:cubicBezTo>
                  <a:pt x="3659" y="1065"/>
                  <a:pt x="3659" y="1057"/>
                  <a:pt x="3633" y="1057"/>
                </a:cubicBezTo>
                <a:cubicBezTo>
                  <a:pt x="3608" y="1065"/>
                  <a:pt x="3582" y="1057"/>
                  <a:pt x="3548" y="1040"/>
                </a:cubicBezTo>
                <a:cubicBezTo>
                  <a:pt x="3514" y="1031"/>
                  <a:pt x="3505" y="1040"/>
                  <a:pt x="3514" y="1048"/>
                </a:cubicBezTo>
                <a:cubicBezTo>
                  <a:pt x="3531" y="1057"/>
                  <a:pt x="3565" y="1082"/>
                  <a:pt x="3616" y="1091"/>
                </a:cubicBezTo>
                <a:cubicBezTo>
                  <a:pt x="3659" y="1091"/>
                  <a:pt x="3736" y="1091"/>
                  <a:pt x="3753" y="1091"/>
                </a:cubicBezTo>
                <a:cubicBezTo>
                  <a:pt x="3770" y="1082"/>
                  <a:pt x="3804" y="1074"/>
                  <a:pt x="3855" y="1099"/>
                </a:cubicBezTo>
                <a:close/>
                <a:moveTo>
                  <a:pt x="2883" y="597"/>
                </a:moveTo>
                <a:cubicBezTo>
                  <a:pt x="2874" y="614"/>
                  <a:pt x="2866" y="622"/>
                  <a:pt x="2874" y="622"/>
                </a:cubicBezTo>
                <a:cubicBezTo>
                  <a:pt x="2874" y="631"/>
                  <a:pt x="2891" y="622"/>
                  <a:pt x="2909" y="614"/>
                </a:cubicBezTo>
                <a:cubicBezTo>
                  <a:pt x="2926" y="605"/>
                  <a:pt x="2968" y="580"/>
                  <a:pt x="2985" y="571"/>
                </a:cubicBezTo>
                <a:cubicBezTo>
                  <a:pt x="3002" y="571"/>
                  <a:pt x="3019" y="554"/>
                  <a:pt x="3028" y="546"/>
                </a:cubicBezTo>
                <a:cubicBezTo>
                  <a:pt x="3036" y="537"/>
                  <a:pt x="3054" y="537"/>
                  <a:pt x="3054" y="520"/>
                </a:cubicBezTo>
                <a:cubicBezTo>
                  <a:pt x="3054" y="503"/>
                  <a:pt x="3028" y="486"/>
                  <a:pt x="2994" y="495"/>
                </a:cubicBezTo>
                <a:cubicBezTo>
                  <a:pt x="2960" y="495"/>
                  <a:pt x="2934" y="503"/>
                  <a:pt x="2909" y="503"/>
                </a:cubicBezTo>
                <a:cubicBezTo>
                  <a:pt x="2874" y="503"/>
                  <a:pt x="2874" y="503"/>
                  <a:pt x="2883" y="520"/>
                </a:cubicBezTo>
                <a:cubicBezTo>
                  <a:pt x="2900" y="529"/>
                  <a:pt x="2917" y="537"/>
                  <a:pt x="2926" y="537"/>
                </a:cubicBezTo>
                <a:cubicBezTo>
                  <a:pt x="2943" y="529"/>
                  <a:pt x="2943" y="537"/>
                  <a:pt x="2951" y="537"/>
                </a:cubicBezTo>
                <a:cubicBezTo>
                  <a:pt x="2960" y="529"/>
                  <a:pt x="2977" y="529"/>
                  <a:pt x="2968" y="537"/>
                </a:cubicBezTo>
                <a:cubicBezTo>
                  <a:pt x="2968" y="546"/>
                  <a:pt x="2968" y="537"/>
                  <a:pt x="2943" y="554"/>
                </a:cubicBezTo>
                <a:cubicBezTo>
                  <a:pt x="2917" y="571"/>
                  <a:pt x="2926" y="571"/>
                  <a:pt x="2909" y="580"/>
                </a:cubicBezTo>
                <a:cubicBezTo>
                  <a:pt x="2900" y="588"/>
                  <a:pt x="2891" y="597"/>
                  <a:pt x="2883" y="597"/>
                </a:cubicBezTo>
                <a:close/>
                <a:moveTo>
                  <a:pt x="2764" y="665"/>
                </a:moveTo>
                <a:cubicBezTo>
                  <a:pt x="2772" y="665"/>
                  <a:pt x="2789" y="648"/>
                  <a:pt x="2849" y="639"/>
                </a:cubicBezTo>
                <a:cubicBezTo>
                  <a:pt x="2909" y="631"/>
                  <a:pt x="2926" y="631"/>
                  <a:pt x="2951" y="639"/>
                </a:cubicBezTo>
                <a:cubicBezTo>
                  <a:pt x="2977" y="648"/>
                  <a:pt x="2994" y="665"/>
                  <a:pt x="2977" y="682"/>
                </a:cubicBezTo>
                <a:cubicBezTo>
                  <a:pt x="2968" y="690"/>
                  <a:pt x="2960" y="682"/>
                  <a:pt x="2934" y="690"/>
                </a:cubicBezTo>
                <a:cubicBezTo>
                  <a:pt x="2909" y="699"/>
                  <a:pt x="2874" y="707"/>
                  <a:pt x="2840" y="716"/>
                </a:cubicBezTo>
                <a:cubicBezTo>
                  <a:pt x="2806" y="716"/>
                  <a:pt x="2815" y="716"/>
                  <a:pt x="2806" y="716"/>
                </a:cubicBezTo>
                <a:cubicBezTo>
                  <a:pt x="2798" y="725"/>
                  <a:pt x="2798" y="725"/>
                  <a:pt x="2781" y="716"/>
                </a:cubicBezTo>
                <a:cubicBezTo>
                  <a:pt x="2772" y="707"/>
                  <a:pt x="2755" y="682"/>
                  <a:pt x="2755" y="682"/>
                </a:cubicBezTo>
                <a:cubicBezTo>
                  <a:pt x="2764" y="673"/>
                  <a:pt x="2755" y="656"/>
                  <a:pt x="2764" y="665"/>
                </a:cubicBezTo>
                <a:close/>
                <a:moveTo>
                  <a:pt x="1902" y="588"/>
                </a:moveTo>
                <a:cubicBezTo>
                  <a:pt x="1902" y="605"/>
                  <a:pt x="1902" y="648"/>
                  <a:pt x="1894" y="673"/>
                </a:cubicBezTo>
                <a:cubicBezTo>
                  <a:pt x="1885" y="690"/>
                  <a:pt x="1885" y="707"/>
                  <a:pt x="1877" y="690"/>
                </a:cubicBezTo>
                <a:cubicBezTo>
                  <a:pt x="1877" y="673"/>
                  <a:pt x="1860" y="588"/>
                  <a:pt x="1860" y="580"/>
                </a:cubicBezTo>
                <a:cubicBezTo>
                  <a:pt x="1851" y="571"/>
                  <a:pt x="1851" y="571"/>
                  <a:pt x="1851" y="546"/>
                </a:cubicBezTo>
                <a:cubicBezTo>
                  <a:pt x="1851" y="520"/>
                  <a:pt x="1851" y="486"/>
                  <a:pt x="1834" y="477"/>
                </a:cubicBezTo>
                <a:cubicBezTo>
                  <a:pt x="1817" y="477"/>
                  <a:pt x="1800" y="495"/>
                  <a:pt x="1783" y="512"/>
                </a:cubicBezTo>
                <a:cubicBezTo>
                  <a:pt x="1766" y="520"/>
                  <a:pt x="1740" y="537"/>
                  <a:pt x="1740" y="554"/>
                </a:cubicBezTo>
                <a:cubicBezTo>
                  <a:pt x="1749" y="563"/>
                  <a:pt x="1791" y="537"/>
                  <a:pt x="1800" y="520"/>
                </a:cubicBezTo>
                <a:cubicBezTo>
                  <a:pt x="1808" y="512"/>
                  <a:pt x="1825" y="495"/>
                  <a:pt x="1825" y="503"/>
                </a:cubicBezTo>
                <a:cubicBezTo>
                  <a:pt x="1834" y="512"/>
                  <a:pt x="1834" y="520"/>
                  <a:pt x="1834" y="537"/>
                </a:cubicBezTo>
                <a:cubicBezTo>
                  <a:pt x="1834" y="563"/>
                  <a:pt x="1843" y="563"/>
                  <a:pt x="1825" y="571"/>
                </a:cubicBezTo>
                <a:cubicBezTo>
                  <a:pt x="1817" y="580"/>
                  <a:pt x="1808" y="597"/>
                  <a:pt x="1825" y="614"/>
                </a:cubicBezTo>
                <a:cubicBezTo>
                  <a:pt x="1843" y="639"/>
                  <a:pt x="1843" y="639"/>
                  <a:pt x="1843" y="656"/>
                </a:cubicBezTo>
                <a:cubicBezTo>
                  <a:pt x="1843" y="673"/>
                  <a:pt x="1843" y="716"/>
                  <a:pt x="1851" y="733"/>
                </a:cubicBezTo>
                <a:cubicBezTo>
                  <a:pt x="1851" y="742"/>
                  <a:pt x="1843" y="767"/>
                  <a:pt x="1843" y="793"/>
                </a:cubicBezTo>
                <a:cubicBezTo>
                  <a:pt x="1843" y="818"/>
                  <a:pt x="1843" y="835"/>
                  <a:pt x="1851" y="844"/>
                </a:cubicBezTo>
                <a:cubicBezTo>
                  <a:pt x="1860" y="852"/>
                  <a:pt x="1868" y="852"/>
                  <a:pt x="1868" y="835"/>
                </a:cubicBezTo>
                <a:cubicBezTo>
                  <a:pt x="1877" y="810"/>
                  <a:pt x="1885" y="810"/>
                  <a:pt x="1885" y="784"/>
                </a:cubicBezTo>
                <a:cubicBezTo>
                  <a:pt x="1885" y="767"/>
                  <a:pt x="1894" y="750"/>
                  <a:pt x="1902" y="742"/>
                </a:cubicBezTo>
                <a:cubicBezTo>
                  <a:pt x="1902" y="725"/>
                  <a:pt x="1894" y="707"/>
                  <a:pt x="1902" y="682"/>
                </a:cubicBezTo>
                <a:cubicBezTo>
                  <a:pt x="1911" y="656"/>
                  <a:pt x="1919" y="656"/>
                  <a:pt x="1919" y="622"/>
                </a:cubicBezTo>
                <a:cubicBezTo>
                  <a:pt x="1919" y="597"/>
                  <a:pt x="1902" y="563"/>
                  <a:pt x="1902" y="588"/>
                </a:cubicBezTo>
                <a:close/>
                <a:moveTo>
                  <a:pt x="1902" y="537"/>
                </a:moveTo>
                <a:cubicBezTo>
                  <a:pt x="1919" y="520"/>
                  <a:pt x="1945" y="495"/>
                  <a:pt x="1953" y="486"/>
                </a:cubicBezTo>
                <a:cubicBezTo>
                  <a:pt x="1962" y="469"/>
                  <a:pt x="1962" y="469"/>
                  <a:pt x="1970" y="495"/>
                </a:cubicBezTo>
                <a:cubicBezTo>
                  <a:pt x="1979" y="529"/>
                  <a:pt x="1996" y="580"/>
                  <a:pt x="1996" y="597"/>
                </a:cubicBezTo>
                <a:cubicBezTo>
                  <a:pt x="1996" y="605"/>
                  <a:pt x="1987" y="614"/>
                  <a:pt x="1996" y="622"/>
                </a:cubicBezTo>
                <a:cubicBezTo>
                  <a:pt x="2005" y="639"/>
                  <a:pt x="2005" y="639"/>
                  <a:pt x="2013" y="639"/>
                </a:cubicBezTo>
                <a:cubicBezTo>
                  <a:pt x="2022" y="639"/>
                  <a:pt x="2030" y="656"/>
                  <a:pt x="2030" y="673"/>
                </a:cubicBezTo>
                <a:cubicBezTo>
                  <a:pt x="2030" y="682"/>
                  <a:pt x="2030" y="716"/>
                  <a:pt x="2047" y="733"/>
                </a:cubicBezTo>
                <a:cubicBezTo>
                  <a:pt x="2056" y="750"/>
                  <a:pt x="2073" y="750"/>
                  <a:pt x="2081" y="733"/>
                </a:cubicBezTo>
                <a:cubicBezTo>
                  <a:pt x="2090" y="716"/>
                  <a:pt x="2098" y="716"/>
                  <a:pt x="2107" y="699"/>
                </a:cubicBezTo>
                <a:cubicBezTo>
                  <a:pt x="2115" y="673"/>
                  <a:pt x="2124" y="673"/>
                  <a:pt x="2124" y="665"/>
                </a:cubicBezTo>
                <a:cubicBezTo>
                  <a:pt x="2124" y="656"/>
                  <a:pt x="2115" y="656"/>
                  <a:pt x="2098" y="673"/>
                </a:cubicBezTo>
                <a:cubicBezTo>
                  <a:pt x="2090" y="690"/>
                  <a:pt x="2073" y="716"/>
                  <a:pt x="2056" y="690"/>
                </a:cubicBezTo>
                <a:cubicBezTo>
                  <a:pt x="2047" y="665"/>
                  <a:pt x="2056" y="648"/>
                  <a:pt x="2039" y="622"/>
                </a:cubicBezTo>
                <a:cubicBezTo>
                  <a:pt x="2013" y="597"/>
                  <a:pt x="2022" y="597"/>
                  <a:pt x="2013" y="563"/>
                </a:cubicBezTo>
                <a:cubicBezTo>
                  <a:pt x="2013" y="520"/>
                  <a:pt x="1987" y="486"/>
                  <a:pt x="1996" y="477"/>
                </a:cubicBezTo>
                <a:cubicBezTo>
                  <a:pt x="2005" y="460"/>
                  <a:pt x="2030" y="418"/>
                  <a:pt x="2030" y="392"/>
                </a:cubicBezTo>
                <a:cubicBezTo>
                  <a:pt x="2022" y="375"/>
                  <a:pt x="2013" y="367"/>
                  <a:pt x="1987" y="392"/>
                </a:cubicBezTo>
                <a:cubicBezTo>
                  <a:pt x="1962" y="418"/>
                  <a:pt x="1953" y="435"/>
                  <a:pt x="1936" y="469"/>
                </a:cubicBezTo>
                <a:cubicBezTo>
                  <a:pt x="1911" y="503"/>
                  <a:pt x="1902" y="520"/>
                  <a:pt x="1894" y="529"/>
                </a:cubicBezTo>
                <a:cubicBezTo>
                  <a:pt x="1885" y="529"/>
                  <a:pt x="1894" y="546"/>
                  <a:pt x="1902" y="537"/>
                </a:cubicBezTo>
                <a:close/>
                <a:moveTo>
                  <a:pt x="1970" y="443"/>
                </a:moveTo>
                <a:cubicBezTo>
                  <a:pt x="1970" y="452"/>
                  <a:pt x="1962" y="469"/>
                  <a:pt x="1979" y="460"/>
                </a:cubicBezTo>
                <a:cubicBezTo>
                  <a:pt x="1987" y="452"/>
                  <a:pt x="1996" y="443"/>
                  <a:pt x="1996" y="435"/>
                </a:cubicBezTo>
                <a:cubicBezTo>
                  <a:pt x="2005" y="418"/>
                  <a:pt x="2005" y="409"/>
                  <a:pt x="1996" y="409"/>
                </a:cubicBezTo>
                <a:cubicBezTo>
                  <a:pt x="1996" y="409"/>
                  <a:pt x="1979" y="426"/>
                  <a:pt x="1970" y="443"/>
                </a:cubicBezTo>
                <a:close/>
                <a:moveTo>
                  <a:pt x="1092" y="1270"/>
                </a:moveTo>
                <a:cubicBezTo>
                  <a:pt x="1101" y="1278"/>
                  <a:pt x="1126" y="1295"/>
                  <a:pt x="1135" y="1304"/>
                </a:cubicBezTo>
                <a:cubicBezTo>
                  <a:pt x="1135" y="1321"/>
                  <a:pt x="1152" y="1321"/>
                  <a:pt x="1160" y="1312"/>
                </a:cubicBezTo>
                <a:cubicBezTo>
                  <a:pt x="1169" y="1304"/>
                  <a:pt x="1169" y="1304"/>
                  <a:pt x="1160" y="1287"/>
                </a:cubicBezTo>
                <a:cubicBezTo>
                  <a:pt x="1143" y="1278"/>
                  <a:pt x="1118" y="1270"/>
                  <a:pt x="1109" y="1261"/>
                </a:cubicBezTo>
                <a:cubicBezTo>
                  <a:pt x="1092" y="1253"/>
                  <a:pt x="1084" y="1261"/>
                  <a:pt x="1092" y="1270"/>
                </a:cubicBezTo>
                <a:close/>
                <a:moveTo>
                  <a:pt x="1101" y="1210"/>
                </a:moveTo>
                <a:cubicBezTo>
                  <a:pt x="1109" y="1202"/>
                  <a:pt x="1101" y="1176"/>
                  <a:pt x="1101" y="1167"/>
                </a:cubicBezTo>
                <a:cubicBezTo>
                  <a:pt x="1101" y="1150"/>
                  <a:pt x="1101" y="1150"/>
                  <a:pt x="1109" y="1142"/>
                </a:cubicBezTo>
                <a:cubicBezTo>
                  <a:pt x="1126" y="1133"/>
                  <a:pt x="1126" y="1125"/>
                  <a:pt x="1118" y="1116"/>
                </a:cubicBezTo>
                <a:cubicBezTo>
                  <a:pt x="1109" y="1108"/>
                  <a:pt x="1109" y="1108"/>
                  <a:pt x="1109" y="1099"/>
                </a:cubicBezTo>
                <a:cubicBezTo>
                  <a:pt x="1109" y="1091"/>
                  <a:pt x="1109" y="1091"/>
                  <a:pt x="1101" y="1082"/>
                </a:cubicBezTo>
                <a:cubicBezTo>
                  <a:pt x="1092" y="1082"/>
                  <a:pt x="1092" y="1074"/>
                  <a:pt x="1092" y="1057"/>
                </a:cubicBezTo>
                <a:cubicBezTo>
                  <a:pt x="1092" y="1040"/>
                  <a:pt x="1092" y="1023"/>
                  <a:pt x="1101" y="1031"/>
                </a:cubicBezTo>
                <a:cubicBezTo>
                  <a:pt x="1109" y="1040"/>
                  <a:pt x="1109" y="1040"/>
                  <a:pt x="1118" y="1074"/>
                </a:cubicBezTo>
                <a:cubicBezTo>
                  <a:pt x="1126" y="1108"/>
                  <a:pt x="1126" y="1116"/>
                  <a:pt x="1143" y="1099"/>
                </a:cubicBezTo>
                <a:cubicBezTo>
                  <a:pt x="1152" y="1082"/>
                  <a:pt x="1152" y="1065"/>
                  <a:pt x="1160" y="1074"/>
                </a:cubicBezTo>
                <a:cubicBezTo>
                  <a:pt x="1169" y="1091"/>
                  <a:pt x="1169" y="1125"/>
                  <a:pt x="1160" y="1133"/>
                </a:cubicBezTo>
                <a:cubicBezTo>
                  <a:pt x="1160" y="1142"/>
                  <a:pt x="1160" y="1142"/>
                  <a:pt x="1160" y="1142"/>
                </a:cubicBezTo>
                <a:cubicBezTo>
                  <a:pt x="1169" y="1142"/>
                  <a:pt x="1194" y="1125"/>
                  <a:pt x="1194" y="1125"/>
                </a:cubicBezTo>
                <a:cubicBezTo>
                  <a:pt x="1194" y="1125"/>
                  <a:pt x="1186" y="1099"/>
                  <a:pt x="1194" y="1108"/>
                </a:cubicBezTo>
                <a:cubicBezTo>
                  <a:pt x="1203" y="1116"/>
                  <a:pt x="1203" y="1116"/>
                  <a:pt x="1211" y="1108"/>
                </a:cubicBezTo>
                <a:cubicBezTo>
                  <a:pt x="1211" y="1099"/>
                  <a:pt x="1203" y="1091"/>
                  <a:pt x="1194" y="1082"/>
                </a:cubicBezTo>
                <a:cubicBezTo>
                  <a:pt x="1186" y="1065"/>
                  <a:pt x="1186" y="1065"/>
                  <a:pt x="1186" y="1048"/>
                </a:cubicBezTo>
                <a:cubicBezTo>
                  <a:pt x="1186" y="1031"/>
                  <a:pt x="1160" y="997"/>
                  <a:pt x="1160" y="1023"/>
                </a:cubicBezTo>
                <a:cubicBezTo>
                  <a:pt x="1160" y="1048"/>
                  <a:pt x="1160" y="1040"/>
                  <a:pt x="1152" y="1048"/>
                </a:cubicBezTo>
                <a:cubicBezTo>
                  <a:pt x="1143" y="1048"/>
                  <a:pt x="1135" y="1057"/>
                  <a:pt x="1135" y="1065"/>
                </a:cubicBezTo>
                <a:cubicBezTo>
                  <a:pt x="1135" y="1065"/>
                  <a:pt x="1126" y="1065"/>
                  <a:pt x="1126" y="1048"/>
                </a:cubicBezTo>
                <a:cubicBezTo>
                  <a:pt x="1126" y="1040"/>
                  <a:pt x="1118" y="997"/>
                  <a:pt x="1109" y="1006"/>
                </a:cubicBezTo>
                <a:cubicBezTo>
                  <a:pt x="1101" y="1006"/>
                  <a:pt x="1101" y="1006"/>
                  <a:pt x="1101" y="1014"/>
                </a:cubicBezTo>
                <a:cubicBezTo>
                  <a:pt x="1092" y="1023"/>
                  <a:pt x="1092" y="1014"/>
                  <a:pt x="1092" y="997"/>
                </a:cubicBezTo>
                <a:cubicBezTo>
                  <a:pt x="1092" y="980"/>
                  <a:pt x="1084" y="955"/>
                  <a:pt x="1092" y="912"/>
                </a:cubicBezTo>
                <a:cubicBezTo>
                  <a:pt x="1092" y="869"/>
                  <a:pt x="1101" y="869"/>
                  <a:pt x="1118" y="903"/>
                </a:cubicBezTo>
                <a:cubicBezTo>
                  <a:pt x="1135" y="929"/>
                  <a:pt x="1169" y="972"/>
                  <a:pt x="1186" y="997"/>
                </a:cubicBezTo>
                <a:cubicBezTo>
                  <a:pt x="1211" y="1023"/>
                  <a:pt x="1271" y="1082"/>
                  <a:pt x="1280" y="1091"/>
                </a:cubicBezTo>
                <a:cubicBezTo>
                  <a:pt x="1288" y="1099"/>
                  <a:pt x="1288" y="1091"/>
                  <a:pt x="1271" y="1108"/>
                </a:cubicBezTo>
                <a:cubicBezTo>
                  <a:pt x="1254" y="1125"/>
                  <a:pt x="1246" y="1133"/>
                  <a:pt x="1220" y="1133"/>
                </a:cubicBezTo>
                <a:cubicBezTo>
                  <a:pt x="1203" y="1142"/>
                  <a:pt x="1186" y="1159"/>
                  <a:pt x="1194" y="1159"/>
                </a:cubicBezTo>
                <a:cubicBezTo>
                  <a:pt x="1211" y="1159"/>
                  <a:pt x="1263" y="1142"/>
                  <a:pt x="1288" y="1133"/>
                </a:cubicBezTo>
                <a:cubicBezTo>
                  <a:pt x="1314" y="1133"/>
                  <a:pt x="1331" y="1125"/>
                  <a:pt x="1322" y="1099"/>
                </a:cubicBezTo>
                <a:cubicBezTo>
                  <a:pt x="1305" y="1082"/>
                  <a:pt x="1271" y="1048"/>
                  <a:pt x="1246" y="1031"/>
                </a:cubicBezTo>
                <a:cubicBezTo>
                  <a:pt x="1220" y="1014"/>
                  <a:pt x="1211" y="997"/>
                  <a:pt x="1194" y="980"/>
                </a:cubicBezTo>
                <a:cubicBezTo>
                  <a:pt x="1177" y="955"/>
                  <a:pt x="1152" y="920"/>
                  <a:pt x="1135" y="886"/>
                </a:cubicBezTo>
                <a:cubicBezTo>
                  <a:pt x="1118" y="852"/>
                  <a:pt x="1109" y="844"/>
                  <a:pt x="1092" y="861"/>
                </a:cubicBezTo>
                <a:cubicBezTo>
                  <a:pt x="1084" y="878"/>
                  <a:pt x="1075" y="895"/>
                  <a:pt x="1075" y="955"/>
                </a:cubicBezTo>
                <a:cubicBezTo>
                  <a:pt x="1075" y="1014"/>
                  <a:pt x="1084" y="1023"/>
                  <a:pt x="1084" y="1040"/>
                </a:cubicBezTo>
                <a:cubicBezTo>
                  <a:pt x="1075" y="1057"/>
                  <a:pt x="1075" y="1048"/>
                  <a:pt x="1066" y="1031"/>
                </a:cubicBezTo>
                <a:cubicBezTo>
                  <a:pt x="1058" y="1014"/>
                  <a:pt x="1058" y="997"/>
                  <a:pt x="1058" y="980"/>
                </a:cubicBezTo>
                <a:cubicBezTo>
                  <a:pt x="1066" y="963"/>
                  <a:pt x="1058" y="929"/>
                  <a:pt x="1049" y="937"/>
                </a:cubicBezTo>
                <a:cubicBezTo>
                  <a:pt x="1041" y="937"/>
                  <a:pt x="1041" y="946"/>
                  <a:pt x="1041" y="955"/>
                </a:cubicBezTo>
                <a:cubicBezTo>
                  <a:pt x="1041" y="955"/>
                  <a:pt x="1032" y="929"/>
                  <a:pt x="1007" y="929"/>
                </a:cubicBezTo>
                <a:cubicBezTo>
                  <a:pt x="981" y="937"/>
                  <a:pt x="973" y="946"/>
                  <a:pt x="990" y="946"/>
                </a:cubicBezTo>
                <a:cubicBezTo>
                  <a:pt x="998" y="946"/>
                  <a:pt x="1041" y="989"/>
                  <a:pt x="1041" y="1006"/>
                </a:cubicBezTo>
                <a:cubicBezTo>
                  <a:pt x="1041" y="1031"/>
                  <a:pt x="1032" y="1040"/>
                  <a:pt x="1032" y="1057"/>
                </a:cubicBezTo>
                <a:cubicBezTo>
                  <a:pt x="1032" y="1082"/>
                  <a:pt x="1024" y="1099"/>
                  <a:pt x="1015" y="1108"/>
                </a:cubicBezTo>
                <a:cubicBezTo>
                  <a:pt x="1015" y="1116"/>
                  <a:pt x="1032" y="1099"/>
                  <a:pt x="1041" y="1082"/>
                </a:cubicBezTo>
                <a:cubicBezTo>
                  <a:pt x="1049" y="1065"/>
                  <a:pt x="1049" y="1023"/>
                  <a:pt x="1058" y="1040"/>
                </a:cubicBezTo>
                <a:cubicBezTo>
                  <a:pt x="1066" y="1057"/>
                  <a:pt x="1075" y="1065"/>
                  <a:pt x="1084" y="1125"/>
                </a:cubicBezTo>
                <a:cubicBezTo>
                  <a:pt x="1092" y="1176"/>
                  <a:pt x="1092" y="1244"/>
                  <a:pt x="1101" y="1210"/>
                </a:cubicBezTo>
                <a:close/>
                <a:moveTo>
                  <a:pt x="325" y="2036"/>
                </a:moveTo>
                <a:cubicBezTo>
                  <a:pt x="325" y="2045"/>
                  <a:pt x="350" y="2036"/>
                  <a:pt x="367" y="2036"/>
                </a:cubicBezTo>
                <a:cubicBezTo>
                  <a:pt x="384" y="2045"/>
                  <a:pt x="384" y="2053"/>
                  <a:pt x="393" y="2036"/>
                </a:cubicBezTo>
                <a:cubicBezTo>
                  <a:pt x="393" y="2028"/>
                  <a:pt x="401" y="2011"/>
                  <a:pt x="393" y="2002"/>
                </a:cubicBezTo>
                <a:cubicBezTo>
                  <a:pt x="376" y="1994"/>
                  <a:pt x="359" y="2011"/>
                  <a:pt x="342" y="2019"/>
                </a:cubicBezTo>
                <a:cubicBezTo>
                  <a:pt x="325" y="2028"/>
                  <a:pt x="307" y="2045"/>
                  <a:pt x="325" y="2036"/>
                </a:cubicBezTo>
                <a:close/>
                <a:moveTo>
                  <a:pt x="495" y="1721"/>
                </a:moveTo>
                <a:cubicBezTo>
                  <a:pt x="504" y="1721"/>
                  <a:pt x="546" y="1747"/>
                  <a:pt x="572" y="1764"/>
                </a:cubicBezTo>
                <a:cubicBezTo>
                  <a:pt x="589" y="1781"/>
                  <a:pt x="623" y="1815"/>
                  <a:pt x="666" y="1832"/>
                </a:cubicBezTo>
                <a:cubicBezTo>
                  <a:pt x="708" y="1849"/>
                  <a:pt x="742" y="1883"/>
                  <a:pt x="777" y="1892"/>
                </a:cubicBezTo>
                <a:cubicBezTo>
                  <a:pt x="811" y="1892"/>
                  <a:pt x="845" y="1900"/>
                  <a:pt x="853" y="1909"/>
                </a:cubicBezTo>
                <a:cubicBezTo>
                  <a:pt x="870" y="1917"/>
                  <a:pt x="862" y="1943"/>
                  <a:pt x="870" y="1951"/>
                </a:cubicBezTo>
                <a:cubicBezTo>
                  <a:pt x="879" y="1968"/>
                  <a:pt x="879" y="1968"/>
                  <a:pt x="879" y="1951"/>
                </a:cubicBezTo>
                <a:cubicBezTo>
                  <a:pt x="879" y="1934"/>
                  <a:pt x="887" y="1909"/>
                  <a:pt x="887" y="1900"/>
                </a:cubicBezTo>
                <a:cubicBezTo>
                  <a:pt x="896" y="1892"/>
                  <a:pt x="896" y="1883"/>
                  <a:pt x="879" y="1883"/>
                </a:cubicBezTo>
                <a:cubicBezTo>
                  <a:pt x="862" y="1883"/>
                  <a:pt x="819" y="1883"/>
                  <a:pt x="785" y="1866"/>
                </a:cubicBezTo>
                <a:cubicBezTo>
                  <a:pt x="759" y="1849"/>
                  <a:pt x="751" y="1840"/>
                  <a:pt x="717" y="1832"/>
                </a:cubicBezTo>
                <a:cubicBezTo>
                  <a:pt x="674" y="1823"/>
                  <a:pt x="640" y="1798"/>
                  <a:pt x="606" y="1764"/>
                </a:cubicBezTo>
                <a:cubicBezTo>
                  <a:pt x="572" y="1738"/>
                  <a:pt x="546" y="1721"/>
                  <a:pt x="529" y="1713"/>
                </a:cubicBezTo>
                <a:cubicBezTo>
                  <a:pt x="504" y="1696"/>
                  <a:pt x="478" y="1704"/>
                  <a:pt x="495" y="1721"/>
                </a:cubicBezTo>
                <a:close/>
                <a:moveTo>
                  <a:pt x="487" y="1840"/>
                </a:moveTo>
                <a:cubicBezTo>
                  <a:pt x="487" y="1849"/>
                  <a:pt x="529" y="1909"/>
                  <a:pt x="546" y="1926"/>
                </a:cubicBezTo>
                <a:cubicBezTo>
                  <a:pt x="555" y="1943"/>
                  <a:pt x="563" y="1934"/>
                  <a:pt x="572" y="1926"/>
                </a:cubicBezTo>
                <a:cubicBezTo>
                  <a:pt x="572" y="1917"/>
                  <a:pt x="572" y="1917"/>
                  <a:pt x="563" y="1909"/>
                </a:cubicBezTo>
                <a:cubicBezTo>
                  <a:pt x="555" y="1900"/>
                  <a:pt x="555" y="1900"/>
                  <a:pt x="555" y="1883"/>
                </a:cubicBezTo>
                <a:cubicBezTo>
                  <a:pt x="555" y="1866"/>
                  <a:pt x="555" y="1849"/>
                  <a:pt x="555" y="1858"/>
                </a:cubicBezTo>
                <a:cubicBezTo>
                  <a:pt x="563" y="1866"/>
                  <a:pt x="580" y="1900"/>
                  <a:pt x="597" y="1900"/>
                </a:cubicBezTo>
                <a:cubicBezTo>
                  <a:pt x="614" y="1909"/>
                  <a:pt x="614" y="1900"/>
                  <a:pt x="614" y="1892"/>
                </a:cubicBezTo>
                <a:cubicBezTo>
                  <a:pt x="606" y="1875"/>
                  <a:pt x="589" y="1875"/>
                  <a:pt x="589" y="1840"/>
                </a:cubicBezTo>
                <a:cubicBezTo>
                  <a:pt x="580" y="1798"/>
                  <a:pt x="580" y="1789"/>
                  <a:pt x="563" y="1772"/>
                </a:cubicBezTo>
                <a:cubicBezTo>
                  <a:pt x="546" y="1764"/>
                  <a:pt x="546" y="1764"/>
                  <a:pt x="538" y="1764"/>
                </a:cubicBezTo>
                <a:cubicBezTo>
                  <a:pt x="538" y="1764"/>
                  <a:pt x="538" y="1772"/>
                  <a:pt x="546" y="1781"/>
                </a:cubicBezTo>
                <a:cubicBezTo>
                  <a:pt x="555" y="1789"/>
                  <a:pt x="563" y="1806"/>
                  <a:pt x="563" y="1815"/>
                </a:cubicBezTo>
                <a:cubicBezTo>
                  <a:pt x="563" y="1823"/>
                  <a:pt x="563" y="1823"/>
                  <a:pt x="555" y="1815"/>
                </a:cubicBezTo>
                <a:cubicBezTo>
                  <a:pt x="546" y="1806"/>
                  <a:pt x="538" y="1789"/>
                  <a:pt x="529" y="1798"/>
                </a:cubicBezTo>
                <a:cubicBezTo>
                  <a:pt x="529" y="1798"/>
                  <a:pt x="521" y="1823"/>
                  <a:pt x="529" y="1840"/>
                </a:cubicBezTo>
                <a:cubicBezTo>
                  <a:pt x="538" y="1858"/>
                  <a:pt x="538" y="1875"/>
                  <a:pt x="538" y="1883"/>
                </a:cubicBezTo>
                <a:cubicBezTo>
                  <a:pt x="538" y="1892"/>
                  <a:pt x="529" y="1883"/>
                  <a:pt x="521" y="1866"/>
                </a:cubicBezTo>
                <a:cubicBezTo>
                  <a:pt x="512" y="1849"/>
                  <a:pt x="504" y="1815"/>
                  <a:pt x="495" y="1789"/>
                </a:cubicBezTo>
                <a:cubicBezTo>
                  <a:pt x="478" y="1764"/>
                  <a:pt x="461" y="1747"/>
                  <a:pt x="461" y="1738"/>
                </a:cubicBezTo>
                <a:cubicBezTo>
                  <a:pt x="452" y="1738"/>
                  <a:pt x="452" y="1696"/>
                  <a:pt x="452" y="1670"/>
                </a:cubicBezTo>
                <a:cubicBezTo>
                  <a:pt x="444" y="1653"/>
                  <a:pt x="461" y="1636"/>
                  <a:pt x="452" y="1619"/>
                </a:cubicBezTo>
                <a:cubicBezTo>
                  <a:pt x="444" y="1602"/>
                  <a:pt x="427" y="1610"/>
                  <a:pt x="427" y="1653"/>
                </a:cubicBezTo>
                <a:cubicBezTo>
                  <a:pt x="418" y="1687"/>
                  <a:pt x="427" y="1789"/>
                  <a:pt x="435" y="1823"/>
                </a:cubicBezTo>
                <a:cubicBezTo>
                  <a:pt x="452" y="1858"/>
                  <a:pt x="444" y="1892"/>
                  <a:pt x="461" y="1909"/>
                </a:cubicBezTo>
                <a:cubicBezTo>
                  <a:pt x="469" y="1926"/>
                  <a:pt x="469" y="1909"/>
                  <a:pt x="469" y="1892"/>
                </a:cubicBezTo>
                <a:cubicBezTo>
                  <a:pt x="469" y="1875"/>
                  <a:pt x="478" y="1875"/>
                  <a:pt x="478" y="1858"/>
                </a:cubicBezTo>
                <a:cubicBezTo>
                  <a:pt x="478" y="1832"/>
                  <a:pt x="478" y="1832"/>
                  <a:pt x="487" y="1840"/>
                </a:cubicBezTo>
                <a:close/>
                <a:moveTo>
                  <a:pt x="589" y="2070"/>
                </a:moveTo>
                <a:cubicBezTo>
                  <a:pt x="589" y="2070"/>
                  <a:pt x="614" y="2096"/>
                  <a:pt x="614" y="2105"/>
                </a:cubicBezTo>
                <a:cubicBezTo>
                  <a:pt x="614" y="2113"/>
                  <a:pt x="614" y="2122"/>
                  <a:pt x="580" y="2105"/>
                </a:cubicBezTo>
                <a:cubicBezTo>
                  <a:pt x="546" y="2088"/>
                  <a:pt x="546" y="2079"/>
                  <a:pt x="529" y="2088"/>
                </a:cubicBezTo>
                <a:cubicBezTo>
                  <a:pt x="504" y="2088"/>
                  <a:pt x="478" y="2105"/>
                  <a:pt x="487" y="2105"/>
                </a:cubicBezTo>
                <a:cubicBezTo>
                  <a:pt x="495" y="2113"/>
                  <a:pt x="504" y="2113"/>
                  <a:pt x="529" y="2113"/>
                </a:cubicBezTo>
                <a:cubicBezTo>
                  <a:pt x="555" y="2113"/>
                  <a:pt x="572" y="2122"/>
                  <a:pt x="589" y="2130"/>
                </a:cubicBezTo>
                <a:cubicBezTo>
                  <a:pt x="606" y="2139"/>
                  <a:pt x="640" y="2147"/>
                  <a:pt x="649" y="2130"/>
                </a:cubicBezTo>
                <a:cubicBezTo>
                  <a:pt x="657" y="2113"/>
                  <a:pt x="657" y="2113"/>
                  <a:pt x="640" y="2096"/>
                </a:cubicBezTo>
                <a:cubicBezTo>
                  <a:pt x="623" y="2088"/>
                  <a:pt x="580" y="2045"/>
                  <a:pt x="589" y="2070"/>
                </a:cubicBezTo>
                <a:close/>
                <a:moveTo>
                  <a:pt x="2439" y="895"/>
                </a:moveTo>
                <a:cubicBezTo>
                  <a:pt x="3292" y="895"/>
                  <a:pt x="3983" y="1585"/>
                  <a:pt x="3983" y="2437"/>
                </a:cubicBezTo>
                <a:cubicBezTo>
                  <a:pt x="3983" y="3289"/>
                  <a:pt x="3292" y="3979"/>
                  <a:pt x="2439" y="3979"/>
                </a:cubicBezTo>
                <a:cubicBezTo>
                  <a:pt x="1587" y="3979"/>
                  <a:pt x="896" y="3289"/>
                  <a:pt x="896" y="2437"/>
                </a:cubicBezTo>
                <a:cubicBezTo>
                  <a:pt x="896" y="1585"/>
                  <a:pt x="1587" y="895"/>
                  <a:pt x="2439" y="895"/>
                </a:cubicBezTo>
                <a:close/>
                <a:moveTo>
                  <a:pt x="2457" y="1772"/>
                </a:moveTo>
                <a:cubicBezTo>
                  <a:pt x="2141" y="1900"/>
                  <a:pt x="2141" y="1900"/>
                  <a:pt x="2141" y="1900"/>
                </a:cubicBezTo>
                <a:cubicBezTo>
                  <a:pt x="2141" y="2590"/>
                  <a:pt x="2141" y="2590"/>
                  <a:pt x="2141" y="2590"/>
                </a:cubicBezTo>
                <a:cubicBezTo>
                  <a:pt x="2081" y="2565"/>
                  <a:pt x="2022" y="2539"/>
                  <a:pt x="1953" y="2505"/>
                </a:cubicBezTo>
                <a:cubicBezTo>
                  <a:pt x="1953" y="1900"/>
                  <a:pt x="1953" y="1900"/>
                  <a:pt x="1953" y="1900"/>
                </a:cubicBezTo>
                <a:cubicBezTo>
                  <a:pt x="1638" y="1772"/>
                  <a:pt x="1638" y="1772"/>
                  <a:pt x="1638" y="1772"/>
                </a:cubicBezTo>
                <a:cubicBezTo>
                  <a:pt x="1638" y="2318"/>
                  <a:pt x="1638" y="2318"/>
                  <a:pt x="1638" y="2318"/>
                </a:cubicBezTo>
                <a:cubicBezTo>
                  <a:pt x="1536" y="2249"/>
                  <a:pt x="1416" y="2173"/>
                  <a:pt x="1280" y="2062"/>
                </a:cubicBezTo>
                <a:cubicBezTo>
                  <a:pt x="1280" y="2062"/>
                  <a:pt x="1425" y="2309"/>
                  <a:pt x="1638" y="2488"/>
                </a:cubicBezTo>
                <a:cubicBezTo>
                  <a:pt x="1638" y="3433"/>
                  <a:pt x="1638" y="3433"/>
                  <a:pt x="1638" y="3433"/>
                </a:cubicBezTo>
                <a:cubicBezTo>
                  <a:pt x="1953" y="3561"/>
                  <a:pt x="1953" y="3561"/>
                  <a:pt x="1953" y="3561"/>
                </a:cubicBezTo>
                <a:cubicBezTo>
                  <a:pt x="1953" y="2726"/>
                  <a:pt x="1953" y="2726"/>
                  <a:pt x="1953" y="2726"/>
                </a:cubicBezTo>
                <a:cubicBezTo>
                  <a:pt x="2022" y="2778"/>
                  <a:pt x="2090" y="2803"/>
                  <a:pt x="2141" y="2829"/>
                </a:cubicBezTo>
                <a:cubicBezTo>
                  <a:pt x="2141" y="3561"/>
                  <a:pt x="2141" y="3561"/>
                  <a:pt x="2141" y="3561"/>
                </a:cubicBezTo>
                <a:cubicBezTo>
                  <a:pt x="2457" y="3433"/>
                  <a:pt x="2457" y="3433"/>
                  <a:pt x="2457" y="3433"/>
                </a:cubicBezTo>
                <a:cubicBezTo>
                  <a:pt x="2457" y="2905"/>
                  <a:pt x="2457" y="2905"/>
                  <a:pt x="2457" y="2905"/>
                </a:cubicBezTo>
                <a:cubicBezTo>
                  <a:pt x="2584" y="2922"/>
                  <a:pt x="2746" y="2931"/>
                  <a:pt x="2917" y="2888"/>
                </a:cubicBezTo>
                <a:cubicBezTo>
                  <a:pt x="3275" y="2803"/>
                  <a:pt x="3454" y="2454"/>
                  <a:pt x="3403" y="2232"/>
                </a:cubicBezTo>
                <a:cubicBezTo>
                  <a:pt x="3352" y="2011"/>
                  <a:pt x="3216" y="1909"/>
                  <a:pt x="2866" y="1730"/>
                </a:cubicBezTo>
                <a:cubicBezTo>
                  <a:pt x="2516" y="1551"/>
                  <a:pt x="2286" y="1406"/>
                  <a:pt x="2457" y="1142"/>
                </a:cubicBezTo>
                <a:cubicBezTo>
                  <a:pt x="2457" y="1142"/>
                  <a:pt x="2329" y="1202"/>
                  <a:pt x="2286" y="1329"/>
                </a:cubicBezTo>
                <a:cubicBezTo>
                  <a:pt x="2243" y="1449"/>
                  <a:pt x="2277" y="1602"/>
                  <a:pt x="2448" y="1747"/>
                </a:cubicBezTo>
                <a:cubicBezTo>
                  <a:pt x="2627" y="1900"/>
                  <a:pt x="2721" y="1883"/>
                  <a:pt x="2874" y="2062"/>
                </a:cubicBezTo>
                <a:cubicBezTo>
                  <a:pt x="3028" y="2232"/>
                  <a:pt x="2985" y="2462"/>
                  <a:pt x="2900" y="2548"/>
                </a:cubicBezTo>
                <a:cubicBezTo>
                  <a:pt x="2823" y="2616"/>
                  <a:pt x="2670" y="2701"/>
                  <a:pt x="2457" y="2675"/>
                </a:cubicBezTo>
                <a:lnTo>
                  <a:pt x="2457" y="1772"/>
                </a:lnTo>
                <a:close/>
                <a:moveTo>
                  <a:pt x="2644" y="3212"/>
                </a:moveTo>
                <a:cubicBezTo>
                  <a:pt x="2644" y="3476"/>
                  <a:pt x="2644" y="3476"/>
                  <a:pt x="2644" y="3476"/>
                </a:cubicBezTo>
                <a:cubicBezTo>
                  <a:pt x="2619" y="3476"/>
                  <a:pt x="2619" y="3476"/>
                  <a:pt x="2619" y="3476"/>
                </a:cubicBezTo>
                <a:cubicBezTo>
                  <a:pt x="2619" y="3289"/>
                  <a:pt x="2619" y="3289"/>
                  <a:pt x="2619" y="3289"/>
                </a:cubicBezTo>
                <a:cubicBezTo>
                  <a:pt x="2559" y="3289"/>
                  <a:pt x="2559" y="3289"/>
                  <a:pt x="2559" y="3289"/>
                </a:cubicBezTo>
                <a:cubicBezTo>
                  <a:pt x="2559" y="3263"/>
                  <a:pt x="2559" y="3263"/>
                  <a:pt x="2559" y="3263"/>
                </a:cubicBezTo>
                <a:cubicBezTo>
                  <a:pt x="2602" y="3263"/>
                  <a:pt x="2619" y="3246"/>
                  <a:pt x="2627" y="3212"/>
                </a:cubicBezTo>
                <a:lnTo>
                  <a:pt x="2644" y="3212"/>
                </a:lnTo>
                <a:close/>
                <a:moveTo>
                  <a:pt x="2789" y="3416"/>
                </a:moveTo>
                <a:cubicBezTo>
                  <a:pt x="2815" y="3416"/>
                  <a:pt x="2815" y="3416"/>
                  <a:pt x="2815" y="3416"/>
                </a:cubicBezTo>
                <a:cubicBezTo>
                  <a:pt x="2823" y="3442"/>
                  <a:pt x="2832" y="3459"/>
                  <a:pt x="2857" y="3459"/>
                </a:cubicBezTo>
                <a:cubicBezTo>
                  <a:pt x="2883" y="3459"/>
                  <a:pt x="2900" y="3425"/>
                  <a:pt x="2909" y="3357"/>
                </a:cubicBezTo>
                <a:cubicBezTo>
                  <a:pt x="2909" y="3357"/>
                  <a:pt x="2909" y="3357"/>
                  <a:pt x="2909" y="3357"/>
                </a:cubicBezTo>
                <a:cubicBezTo>
                  <a:pt x="2900" y="3374"/>
                  <a:pt x="2883" y="3391"/>
                  <a:pt x="2857" y="3391"/>
                </a:cubicBezTo>
                <a:cubicBezTo>
                  <a:pt x="2815" y="3382"/>
                  <a:pt x="2789" y="3357"/>
                  <a:pt x="2789" y="3306"/>
                </a:cubicBezTo>
                <a:cubicBezTo>
                  <a:pt x="2789" y="3246"/>
                  <a:pt x="2815" y="3212"/>
                  <a:pt x="2857" y="3212"/>
                </a:cubicBezTo>
                <a:cubicBezTo>
                  <a:pt x="2909" y="3212"/>
                  <a:pt x="2943" y="3255"/>
                  <a:pt x="2943" y="3331"/>
                </a:cubicBezTo>
                <a:cubicBezTo>
                  <a:pt x="2934" y="3425"/>
                  <a:pt x="2909" y="3476"/>
                  <a:pt x="2857" y="3476"/>
                </a:cubicBezTo>
                <a:cubicBezTo>
                  <a:pt x="2815" y="3476"/>
                  <a:pt x="2789" y="3459"/>
                  <a:pt x="2789" y="3416"/>
                </a:cubicBezTo>
                <a:close/>
                <a:moveTo>
                  <a:pt x="2866" y="3357"/>
                </a:moveTo>
                <a:cubicBezTo>
                  <a:pt x="2891" y="3357"/>
                  <a:pt x="2909" y="3340"/>
                  <a:pt x="2909" y="3297"/>
                </a:cubicBezTo>
                <a:cubicBezTo>
                  <a:pt x="2909" y="3263"/>
                  <a:pt x="2891" y="3246"/>
                  <a:pt x="2857" y="3246"/>
                </a:cubicBezTo>
                <a:cubicBezTo>
                  <a:pt x="2832" y="3246"/>
                  <a:pt x="2815" y="3263"/>
                  <a:pt x="2815" y="3306"/>
                </a:cubicBezTo>
                <a:cubicBezTo>
                  <a:pt x="2815" y="3340"/>
                  <a:pt x="2832" y="3357"/>
                  <a:pt x="2866" y="3357"/>
                </a:cubicBezTo>
                <a:close/>
                <a:moveTo>
                  <a:pt x="3156" y="3348"/>
                </a:moveTo>
                <a:cubicBezTo>
                  <a:pt x="3156" y="3280"/>
                  <a:pt x="3139" y="3246"/>
                  <a:pt x="3105" y="3246"/>
                </a:cubicBezTo>
                <a:cubicBezTo>
                  <a:pt x="3071" y="3246"/>
                  <a:pt x="3054" y="3280"/>
                  <a:pt x="3054" y="3348"/>
                </a:cubicBezTo>
                <a:cubicBezTo>
                  <a:pt x="3054" y="3416"/>
                  <a:pt x="3071" y="3451"/>
                  <a:pt x="3105" y="3451"/>
                </a:cubicBezTo>
                <a:cubicBezTo>
                  <a:pt x="3139" y="3451"/>
                  <a:pt x="3156" y="3416"/>
                  <a:pt x="3156" y="3348"/>
                </a:cubicBezTo>
                <a:close/>
                <a:moveTo>
                  <a:pt x="3181" y="3348"/>
                </a:moveTo>
                <a:cubicBezTo>
                  <a:pt x="3181" y="3433"/>
                  <a:pt x="3156" y="3476"/>
                  <a:pt x="3105" y="3476"/>
                </a:cubicBezTo>
                <a:cubicBezTo>
                  <a:pt x="3054" y="3476"/>
                  <a:pt x="3028" y="3433"/>
                  <a:pt x="3028" y="3348"/>
                </a:cubicBezTo>
                <a:cubicBezTo>
                  <a:pt x="3028" y="3255"/>
                  <a:pt x="3054" y="3212"/>
                  <a:pt x="3105" y="3212"/>
                </a:cubicBezTo>
                <a:cubicBezTo>
                  <a:pt x="3156" y="3212"/>
                  <a:pt x="3181" y="3263"/>
                  <a:pt x="3181" y="3348"/>
                </a:cubicBezTo>
                <a:close/>
                <a:moveTo>
                  <a:pt x="3275" y="3416"/>
                </a:moveTo>
                <a:cubicBezTo>
                  <a:pt x="3301" y="3416"/>
                  <a:pt x="3301" y="3416"/>
                  <a:pt x="3301" y="3416"/>
                </a:cubicBezTo>
                <a:cubicBezTo>
                  <a:pt x="3301" y="3442"/>
                  <a:pt x="3318" y="3459"/>
                  <a:pt x="3343" y="3459"/>
                </a:cubicBezTo>
                <a:cubicBezTo>
                  <a:pt x="3369" y="3459"/>
                  <a:pt x="3386" y="3425"/>
                  <a:pt x="3395" y="3357"/>
                </a:cubicBezTo>
                <a:cubicBezTo>
                  <a:pt x="3395" y="3357"/>
                  <a:pt x="3395" y="3357"/>
                  <a:pt x="3395" y="3357"/>
                </a:cubicBezTo>
                <a:cubicBezTo>
                  <a:pt x="3386" y="3374"/>
                  <a:pt x="3369" y="3391"/>
                  <a:pt x="3343" y="3391"/>
                </a:cubicBezTo>
                <a:cubicBezTo>
                  <a:pt x="3292" y="3382"/>
                  <a:pt x="3275" y="3357"/>
                  <a:pt x="3267" y="3306"/>
                </a:cubicBezTo>
                <a:cubicBezTo>
                  <a:pt x="3275" y="3246"/>
                  <a:pt x="3301" y="3212"/>
                  <a:pt x="3343" y="3212"/>
                </a:cubicBezTo>
                <a:cubicBezTo>
                  <a:pt x="3395" y="3212"/>
                  <a:pt x="3420" y="3255"/>
                  <a:pt x="3420" y="3331"/>
                </a:cubicBezTo>
                <a:cubicBezTo>
                  <a:pt x="3420" y="3425"/>
                  <a:pt x="3395" y="3476"/>
                  <a:pt x="3343" y="3476"/>
                </a:cubicBezTo>
                <a:cubicBezTo>
                  <a:pt x="3301" y="3476"/>
                  <a:pt x="3275" y="3459"/>
                  <a:pt x="3275" y="3416"/>
                </a:cubicBezTo>
                <a:close/>
                <a:moveTo>
                  <a:pt x="3343" y="3357"/>
                </a:moveTo>
                <a:cubicBezTo>
                  <a:pt x="3378" y="3357"/>
                  <a:pt x="3386" y="3340"/>
                  <a:pt x="3386" y="3297"/>
                </a:cubicBezTo>
                <a:cubicBezTo>
                  <a:pt x="3386" y="3263"/>
                  <a:pt x="3378" y="3246"/>
                  <a:pt x="3343" y="3246"/>
                </a:cubicBezTo>
                <a:cubicBezTo>
                  <a:pt x="3318" y="3246"/>
                  <a:pt x="3301" y="3263"/>
                  <a:pt x="3301" y="3306"/>
                </a:cubicBezTo>
                <a:cubicBezTo>
                  <a:pt x="3301" y="3340"/>
                  <a:pt x="3318" y="3357"/>
                  <a:pt x="3343" y="3357"/>
                </a:cubicBezTo>
                <a:close/>
                <a:moveTo>
                  <a:pt x="2439" y="0"/>
                </a:moveTo>
                <a:cubicBezTo>
                  <a:pt x="3787" y="0"/>
                  <a:pt x="4879" y="1091"/>
                  <a:pt x="4879" y="2437"/>
                </a:cubicBezTo>
                <a:cubicBezTo>
                  <a:pt x="4879" y="3783"/>
                  <a:pt x="3787" y="4873"/>
                  <a:pt x="2439" y="4873"/>
                </a:cubicBezTo>
                <a:cubicBezTo>
                  <a:pt x="1092" y="4873"/>
                  <a:pt x="0" y="3783"/>
                  <a:pt x="0" y="2437"/>
                </a:cubicBezTo>
                <a:cubicBezTo>
                  <a:pt x="0" y="1091"/>
                  <a:pt x="1092" y="0"/>
                  <a:pt x="2439" y="0"/>
                </a:cubicBezTo>
                <a:close/>
                <a:moveTo>
                  <a:pt x="2439" y="162"/>
                </a:moveTo>
                <a:cubicBezTo>
                  <a:pt x="3702" y="162"/>
                  <a:pt x="4716" y="1176"/>
                  <a:pt x="4716" y="2437"/>
                </a:cubicBezTo>
                <a:cubicBezTo>
                  <a:pt x="4716" y="3689"/>
                  <a:pt x="3702" y="4711"/>
                  <a:pt x="2439" y="4711"/>
                </a:cubicBezTo>
                <a:cubicBezTo>
                  <a:pt x="1186" y="4711"/>
                  <a:pt x="162" y="3689"/>
                  <a:pt x="162" y="2437"/>
                </a:cubicBezTo>
                <a:cubicBezTo>
                  <a:pt x="162" y="1176"/>
                  <a:pt x="1186" y="162"/>
                  <a:pt x="2439" y="162"/>
                </a:cubicBezTo>
                <a:close/>
                <a:moveTo>
                  <a:pt x="4247" y="2820"/>
                </a:moveTo>
                <a:cubicBezTo>
                  <a:pt x="4230" y="2820"/>
                  <a:pt x="4230" y="2820"/>
                  <a:pt x="4230" y="2820"/>
                </a:cubicBezTo>
                <a:cubicBezTo>
                  <a:pt x="4247" y="2726"/>
                  <a:pt x="4247" y="2726"/>
                  <a:pt x="4247" y="2726"/>
                </a:cubicBezTo>
                <a:cubicBezTo>
                  <a:pt x="4256" y="2726"/>
                  <a:pt x="4256" y="2726"/>
                  <a:pt x="4256" y="2726"/>
                </a:cubicBezTo>
                <a:cubicBezTo>
                  <a:pt x="4256" y="2743"/>
                  <a:pt x="4256" y="2752"/>
                  <a:pt x="4264" y="2752"/>
                </a:cubicBezTo>
                <a:cubicBezTo>
                  <a:pt x="4264" y="2752"/>
                  <a:pt x="4273" y="2752"/>
                  <a:pt x="4282" y="2752"/>
                </a:cubicBezTo>
                <a:cubicBezTo>
                  <a:pt x="4282" y="2752"/>
                  <a:pt x="4282" y="2752"/>
                  <a:pt x="4282" y="2752"/>
                </a:cubicBezTo>
                <a:cubicBezTo>
                  <a:pt x="4341" y="2726"/>
                  <a:pt x="4341" y="2726"/>
                  <a:pt x="4341" y="2726"/>
                </a:cubicBezTo>
                <a:cubicBezTo>
                  <a:pt x="4299" y="2692"/>
                  <a:pt x="4299" y="2692"/>
                  <a:pt x="4299" y="2692"/>
                </a:cubicBezTo>
                <a:cubicBezTo>
                  <a:pt x="4290" y="2692"/>
                  <a:pt x="4282" y="2684"/>
                  <a:pt x="4282" y="2684"/>
                </a:cubicBezTo>
                <a:cubicBezTo>
                  <a:pt x="4273" y="2684"/>
                  <a:pt x="4264" y="2692"/>
                  <a:pt x="4264" y="2709"/>
                </a:cubicBezTo>
                <a:cubicBezTo>
                  <a:pt x="4256" y="2709"/>
                  <a:pt x="4256" y="2709"/>
                  <a:pt x="4256" y="2709"/>
                </a:cubicBezTo>
                <a:cubicBezTo>
                  <a:pt x="4264" y="2633"/>
                  <a:pt x="4264" y="2633"/>
                  <a:pt x="4264" y="2633"/>
                </a:cubicBezTo>
                <a:cubicBezTo>
                  <a:pt x="4273" y="2633"/>
                  <a:pt x="4273" y="2633"/>
                  <a:pt x="4273" y="2633"/>
                </a:cubicBezTo>
                <a:cubicBezTo>
                  <a:pt x="4273" y="2650"/>
                  <a:pt x="4282" y="2667"/>
                  <a:pt x="4290" y="2667"/>
                </a:cubicBezTo>
                <a:cubicBezTo>
                  <a:pt x="4367" y="2726"/>
                  <a:pt x="4367" y="2726"/>
                  <a:pt x="4367" y="2726"/>
                </a:cubicBezTo>
                <a:cubicBezTo>
                  <a:pt x="4418" y="2735"/>
                  <a:pt x="4418" y="2735"/>
                  <a:pt x="4418" y="2735"/>
                </a:cubicBezTo>
                <a:cubicBezTo>
                  <a:pt x="4435" y="2743"/>
                  <a:pt x="4444" y="2726"/>
                  <a:pt x="4444" y="2709"/>
                </a:cubicBezTo>
                <a:cubicBezTo>
                  <a:pt x="4461" y="2709"/>
                  <a:pt x="4461" y="2709"/>
                  <a:pt x="4461" y="2709"/>
                </a:cubicBezTo>
                <a:cubicBezTo>
                  <a:pt x="4435" y="2820"/>
                  <a:pt x="4435" y="2820"/>
                  <a:pt x="4435" y="2820"/>
                </a:cubicBezTo>
                <a:cubicBezTo>
                  <a:pt x="4427" y="2820"/>
                  <a:pt x="4427" y="2820"/>
                  <a:pt x="4427" y="2820"/>
                </a:cubicBezTo>
                <a:cubicBezTo>
                  <a:pt x="4427" y="2795"/>
                  <a:pt x="4427" y="2786"/>
                  <a:pt x="4409" y="2786"/>
                </a:cubicBezTo>
                <a:cubicBezTo>
                  <a:pt x="4358" y="2769"/>
                  <a:pt x="4358" y="2769"/>
                  <a:pt x="4358" y="2769"/>
                </a:cubicBezTo>
                <a:cubicBezTo>
                  <a:pt x="4282" y="2795"/>
                  <a:pt x="4282" y="2795"/>
                  <a:pt x="4282" y="2795"/>
                </a:cubicBezTo>
                <a:cubicBezTo>
                  <a:pt x="4256" y="2803"/>
                  <a:pt x="4247" y="2812"/>
                  <a:pt x="4247" y="2820"/>
                </a:cubicBezTo>
                <a:close/>
                <a:moveTo>
                  <a:pt x="4179" y="3016"/>
                </a:moveTo>
                <a:cubicBezTo>
                  <a:pt x="4230" y="2837"/>
                  <a:pt x="4230" y="2837"/>
                  <a:pt x="4230" y="2837"/>
                </a:cubicBezTo>
                <a:cubicBezTo>
                  <a:pt x="4299" y="2854"/>
                  <a:pt x="4299" y="2854"/>
                  <a:pt x="4299" y="2854"/>
                </a:cubicBezTo>
                <a:cubicBezTo>
                  <a:pt x="4299" y="2863"/>
                  <a:pt x="4299" y="2863"/>
                  <a:pt x="4299" y="2863"/>
                </a:cubicBezTo>
                <a:cubicBezTo>
                  <a:pt x="4256" y="2863"/>
                  <a:pt x="4230" y="2880"/>
                  <a:pt x="4230" y="2905"/>
                </a:cubicBezTo>
                <a:cubicBezTo>
                  <a:pt x="4375" y="2948"/>
                  <a:pt x="4375" y="2948"/>
                  <a:pt x="4375" y="2948"/>
                </a:cubicBezTo>
                <a:cubicBezTo>
                  <a:pt x="4392" y="2948"/>
                  <a:pt x="4401" y="2939"/>
                  <a:pt x="4401" y="2922"/>
                </a:cubicBezTo>
                <a:cubicBezTo>
                  <a:pt x="4418" y="2922"/>
                  <a:pt x="4418" y="2922"/>
                  <a:pt x="4418" y="2922"/>
                </a:cubicBezTo>
                <a:cubicBezTo>
                  <a:pt x="4384" y="3033"/>
                  <a:pt x="4384" y="3033"/>
                  <a:pt x="4384" y="3033"/>
                </a:cubicBezTo>
                <a:cubicBezTo>
                  <a:pt x="4375" y="3033"/>
                  <a:pt x="4375" y="3033"/>
                  <a:pt x="4375" y="3033"/>
                </a:cubicBezTo>
                <a:cubicBezTo>
                  <a:pt x="4384" y="3008"/>
                  <a:pt x="4375" y="2991"/>
                  <a:pt x="4367" y="2991"/>
                </a:cubicBezTo>
                <a:cubicBezTo>
                  <a:pt x="4213" y="2956"/>
                  <a:pt x="4213" y="2956"/>
                  <a:pt x="4213" y="2956"/>
                </a:cubicBezTo>
                <a:cubicBezTo>
                  <a:pt x="4205" y="2982"/>
                  <a:pt x="4222" y="3008"/>
                  <a:pt x="4256" y="3025"/>
                </a:cubicBezTo>
                <a:cubicBezTo>
                  <a:pt x="4247" y="3033"/>
                  <a:pt x="4247" y="3033"/>
                  <a:pt x="4247" y="3033"/>
                </a:cubicBezTo>
                <a:lnTo>
                  <a:pt x="4179" y="3016"/>
                </a:lnTo>
                <a:close/>
                <a:moveTo>
                  <a:pt x="4367" y="3110"/>
                </a:moveTo>
                <a:cubicBezTo>
                  <a:pt x="4324" y="3203"/>
                  <a:pt x="4324" y="3203"/>
                  <a:pt x="4324" y="3203"/>
                </a:cubicBezTo>
                <a:cubicBezTo>
                  <a:pt x="4316" y="3203"/>
                  <a:pt x="4316" y="3203"/>
                  <a:pt x="4316" y="3203"/>
                </a:cubicBezTo>
                <a:cubicBezTo>
                  <a:pt x="4324" y="3186"/>
                  <a:pt x="4316" y="3169"/>
                  <a:pt x="4307" y="3169"/>
                </a:cubicBezTo>
                <a:cubicBezTo>
                  <a:pt x="4179" y="3118"/>
                  <a:pt x="4179" y="3118"/>
                  <a:pt x="4179" y="3118"/>
                </a:cubicBezTo>
                <a:cubicBezTo>
                  <a:pt x="4162" y="3110"/>
                  <a:pt x="4154" y="3118"/>
                  <a:pt x="4145" y="3135"/>
                </a:cubicBezTo>
                <a:cubicBezTo>
                  <a:pt x="4137" y="3127"/>
                  <a:pt x="4137" y="3127"/>
                  <a:pt x="4137" y="3127"/>
                </a:cubicBezTo>
                <a:cubicBezTo>
                  <a:pt x="4179" y="3033"/>
                  <a:pt x="4179" y="3033"/>
                  <a:pt x="4179" y="3033"/>
                </a:cubicBezTo>
                <a:cubicBezTo>
                  <a:pt x="4188" y="3033"/>
                  <a:pt x="4188" y="3033"/>
                  <a:pt x="4188" y="3033"/>
                </a:cubicBezTo>
                <a:cubicBezTo>
                  <a:pt x="4179" y="3059"/>
                  <a:pt x="4179" y="3067"/>
                  <a:pt x="4196" y="3067"/>
                </a:cubicBezTo>
                <a:cubicBezTo>
                  <a:pt x="4324" y="3118"/>
                  <a:pt x="4324" y="3118"/>
                  <a:pt x="4324" y="3118"/>
                </a:cubicBezTo>
                <a:cubicBezTo>
                  <a:pt x="4333" y="3127"/>
                  <a:pt x="4350" y="3118"/>
                  <a:pt x="4350" y="3101"/>
                </a:cubicBezTo>
                <a:lnTo>
                  <a:pt x="4367" y="3110"/>
                </a:lnTo>
                <a:close/>
                <a:moveTo>
                  <a:pt x="4239" y="3391"/>
                </a:moveTo>
                <a:cubicBezTo>
                  <a:pt x="4171" y="3357"/>
                  <a:pt x="4171" y="3357"/>
                  <a:pt x="4171" y="3357"/>
                </a:cubicBezTo>
                <a:cubicBezTo>
                  <a:pt x="4171" y="3340"/>
                  <a:pt x="4171" y="3340"/>
                  <a:pt x="4171" y="3340"/>
                </a:cubicBezTo>
                <a:cubicBezTo>
                  <a:pt x="4222" y="3348"/>
                  <a:pt x="4247" y="3340"/>
                  <a:pt x="4264" y="3314"/>
                </a:cubicBezTo>
                <a:cubicBezTo>
                  <a:pt x="4273" y="3289"/>
                  <a:pt x="4264" y="3280"/>
                  <a:pt x="4247" y="3263"/>
                </a:cubicBezTo>
                <a:cubicBezTo>
                  <a:pt x="4239" y="3263"/>
                  <a:pt x="4222" y="3272"/>
                  <a:pt x="4196" y="3297"/>
                </a:cubicBezTo>
                <a:cubicBezTo>
                  <a:pt x="4162" y="3323"/>
                  <a:pt x="4137" y="3340"/>
                  <a:pt x="4111" y="3323"/>
                </a:cubicBezTo>
                <a:cubicBezTo>
                  <a:pt x="4077" y="3306"/>
                  <a:pt x="4068" y="3280"/>
                  <a:pt x="4085" y="3238"/>
                </a:cubicBezTo>
                <a:cubicBezTo>
                  <a:pt x="4094" y="3221"/>
                  <a:pt x="4102" y="3212"/>
                  <a:pt x="4111" y="3203"/>
                </a:cubicBezTo>
                <a:cubicBezTo>
                  <a:pt x="4120" y="3203"/>
                  <a:pt x="4120" y="3195"/>
                  <a:pt x="4120" y="3195"/>
                </a:cubicBezTo>
                <a:cubicBezTo>
                  <a:pt x="4120" y="3186"/>
                  <a:pt x="4120" y="3186"/>
                  <a:pt x="4120" y="3186"/>
                </a:cubicBezTo>
                <a:cubicBezTo>
                  <a:pt x="4120" y="3186"/>
                  <a:pt x="4111" y="3186"/>
                  <a:pt x="4111" y="3178"/>
                </a:cubicBezTo>
                <a:cubicBezTo>
                  <a:pt x="4120" y="3169"/>
                  <a:pt x="4120" y="3169"/>
                  <a:pt x="4120" y="3169"/>
                </a:cubicBezTo>
                <a:cubicBezTo>
                  <a:pt x="4179" y="3203"/>
                  <a:pt x="4179" y="3203"/>
                  <a:pt x="4179" y="3203"/>
                </a:cubicBezTo>
                <a:cubicBezTo>
                  <a:pt x="4179" y="3212"/>
                  <a:pt x="4179" y="3212"/>
                  <a:pt x="4179" y="3212"/>
                </a:cubicBezTo>
                <a:cubicBezTo>
                  <a:pt x="4137" y="3203"/>
                  <a:pt x="4111" y="3212"/>
                  <a:pt x="4102" y="3238"/>
                </a:cubicBezTo>
                <a:cubicBezTo>
                  <a:pt x="4094" y="3255"/>
                  <a:pt x="4094" y="3272"/>
                  <a:pt x="4111" y="3280"/>
                </a:cubicBezTo>
                <a:cubicBezTo>
                  <a:pt x="4120" y="3289"/>
                  <a:pt x="4137" y="3280"/>
                  <a:pt x="4162" y="3255"/>
                </a:cubicBezTo>
                <a:cubicBezTo>
                  <a:pt x="4196" y="3221"/>
                  <a:pt x="4222" y="3212"/>
                  <a:pt x="4247" y="3221"/>
                </a:cubicBezTo>
                <a:cubicBezTo>
                  <a:pt x="4282" y="3238"/>
                  <a:pt x="4290" y="3272"/>
                  <a:pt x="4273" y="3314"/>
                </a:cubicBezTo>
                <a:cubicBezTo>
                  <a:pt x="4273" y="3331"/>
                  <a:pt x="4256" y="3340"/>
                  <a:pt x="4247" y="3357"/>
                </a:cubicBezTo>
                <a:cubicBezTo>
                  <a:pt x="4239" y="3357"/>
                  <a:pt x="4239" y="3357"/>
                  <a:pt x="4239" y="3365"/>
                </a:cubicBezTo>
                <a:cubicBezTo>
                  <a:pt x="4239" y="3374"/>
                  <a:pt x="4239" y="3374"/>
                  <a:pt x="4239" y="3374"/>
                </a:cubicBezTo>
                <a:cubicBezTo>
                  <a:pt x="4247" y="3374"/>
                  <a:pt x="4247" y="3374"/>
                  <a:pt x="4247" y="3374"/>
                </a:cubicBezTo>
                <a:lnTo>
                  <a:pt x="4239" y="3391"/>
                </a:lnTo>
                <a:close/>
                <a:moveTo>
                  <a:pt x="4179" y="3416"/>
                </a:moveTo>
                <a:cubicBezTo>
                  <a:pt x="4179" y="3399"/>
                  <a:pt x="4179" y="3399"/>
                  <a:pt x="4179" y="3399"/>
                </a:cubicBezTo>
                <a:cubicBezTo>
                  <a:pt x="4205" y="3416"/>
                  <a:pt x="4213" y="3442"/>
                  <a:pt x="4196" y="3468"/>
                </a:cubicBezTo>
                <a:cubicBezTo>
                  <a:pt x="4179" y="3485"/>
                  <a:pt x="4162" y="3493"/>
                  <a:pt x="4137" y="3476"/>
                </a:cubicBezTo>
                <a:cubicBezTo>
                  <a:pt x="4102" y="3459"/>
                  <a:pt x="4085" y="3459"/>
                  <a:pt x="4077" y="3476"/>
                </a:cubicBezTo>
                <a:cubicBezTo>
                  <a:pt x="4128" y="3510"/>
                  <a:pt x="4128" y="3510"/>
                  <a:pt x="4128" y="3510"/>
                </a:cubicBezTo>
                <a:cubicBezTo>
                  <a:pt x="4137" y="3519"/>
                  <a:pt x="4154" y="3519"/>
                  <a:pt x="4162" y="3502"/>
                </a:cubicBezTo>
                <a:cubicBezTo>
                  <a:pt x="4171" y="3502"/>
                  <a:pt x="4171" y="3502"/>
                  <a:pt x="4171" y="3502"/>
                </a:cubicBezTo>
                <a:cubicBezTo>
                  <a:pt x="4111" y="3595"/>
                  <a:pt x="4111" y="3595"/>
                  <a:pt x="4111" y="3595"/>
                </a:cubicBezTo>
                <a:cubicBezTo>
                  <a:pt x="4102" y="3587"/>
                  <a:pt x="4102" y="3587"/>
                  <a:pt x="4102" y="3587"/>
                </a:cubicBezTo>
                <a:cubicBezTo>
                  <a:pt x="4120" y="3570"/>
                  <a:pt x="4120" y="3561"/>
                  <a:pt x="4102" y="3553"/>
                </a:cubicBezTo>
                <a:cubicBezTo>
                  <a:pt x="3983" y="3476"/>
                  <a:pt x="3983" y="3476"/>
                  <a:pt x="3983" y="3476"/>
                </a:cubicBezTo>
                <a:cubicBezTo>
                  <a:pt x="3975" y="3468"/>
                  <a:pt x="3966" y="3476"/>
                  <a:pt x="3957" y="3493"/>
                </a:cubicBezTo>
                <a:cubicBezTo>
                  <a:pt x="3940" y="3485"/>
                  <a:pt x="3940" y="3485"/>
                  <a:pt x="3940" y="3485"/>
                </a:cubicBezTo>
                <a:cubicBezTo>
                  <a:pt x="4000" y="3399"/>
                  <a:pt x="4000" y="3399"/>
                  <a:pt x="4000" y="3399"/>
                </a:cubicBezTo>
                <a:cubicBezTo>
                  <a:pt x="4026" y="3357"/>
                  <a:pt x="4051" y="3348"/>
                  <a:pt x="4085" y="3365"/>
                </a:cubicBezTo>
                <a:cubicBezTo>
                  <a:pt x="4111" y="3382"/>
                  <a:pt x="4111" y="3408"/>
                  <a:pt x="4085" y="3451"/>
                </a:cubicBezTo>
                <a:cubicBezTo>
                  <a:pt x="4085" y="3451"/>
                  <a:pt x="4085" y="3451"/>
                  <a:pt x="4085" y="3451"/>
                </a:cubicBezTo>
                <a:cubicBezTo>
                  <a:pt x="4102" y="3433"/>
                  <a:pt x="4128" y="3425"/>
                  <a:pt x="4154" y="3433"/>
                </a:cubicBezTo>
                <a:cubicBezTo>
                  <a:pt x="4179" y="3442"/>
                  <a:pt x="4188" y="3442"/>
                  <a:pt x="4188" y="3433"/>
                </a:cubicBezTo>
                <a:cubicBezTo>
                  <a:pt x="4196" y="3425"/>
                  <a:pt x="4188" y="3425"/>
                  <a:pt x="4179" y="3416"/>
                </a:cubicBezTo>
                <a:close/>
                <a:moveTo>
                  <a:pt x="4009" y="3442"/>
                </a:moveTo>
                <a:cubicBezTo>
                  <a:pt x="4060" y="3476"/>
                  <a:pt x="4060" y="3476"/>
                  <a:pt x="4060" y="3476"/>
                </a:cubicBezTo>
                <a:cubicBezTo>
                  <a:pt x="4085" y="3442"/>
                  <a:pt x="4085" y="3425"/>
                  <a:pt x="4060" y="3408"/>
                </a:cubicBezTo>
                <a:cubicBezTo>
                  <a:pt x="4034" y="3399"/>
                  <a:pt x="4017" y="3399"/>
                  <a:pt x="4009" y="3416"/>
                </a:cubicBezTo>
                <a:cubicBezTo>
                  <a:pt x="4000" y="3425"/>
                  <a:pt x="4000" y="3433"/>
                  <a:pt x="4009" y="3442"/>
                </a:cubicBezTo>
                <a:close/>
                <a:moveTo>
                  <a:pt x="3923" y="3519"/>
                </a:moveTo>
                <a:cubicBezTo>
                  <a:pt x="3975" y="3553"/>
                  <a:pt x="3975" y="3553"/>
                  <a:pt x="3975" y="3553"/>
                </a:cubicBezTo>
                <a:cubicBezTo>
                  <a:pt x="3975" y="3570"/>
                  <a:pt x="3975" y="3570"/>
                  <a:pt x="3975" y="3570"/>
                </a:cubicBezTo>
                <a:cubicBezTo>
                  <a:pt x="3932" y="3553"/>
                  <a:pt x="3906" y="3561"/>
                  <a:pt x="3881" y="3587"/>
                </a:cubicBezTo>
                <a:cubicBezTo>
                  <a:pt x="3872" y="3604"/>
                  <a:pt x="3872" y="3612"/>
                  <a:pt x="3881" y="3621"/>
                </a:cubicBezTo>
                <a:cubicBezTo>
                  <a:pt x="3932" y="3655"/>
                  <a:pt x="3932" y="3655"/>
                  <a:pt x="3932" y="3655"/>
                </a:cubicBezTo>
                <a:cubicBezTo>
                  <a:pt x="3949" y="3629"/>
                  <a:pt x="3949" y="3612"/>
                  <a:pt x="3932" y="3595"/>
                </a:cubicBezTo>
                <a:cubicBezTo>
                  <a:pt x="3932" y="3587"/>
                  <a:pt x="3932" y="3587"/>
                  <a:pt x="3932" y="3587"/>
                </a:cubicBezTo>
                <a:cubicBezTo>
                  <a:pt x="4000" y="3638"/>
                  <a:pt x="4000" y="3638"/>
                  <a:pt x="4000" y="3638"/>
                </a:cubicBezTo>
                <a:cubicBezTo>
                  <a:pt x="3992" y="3646"/>
                  <a:pt x="3992" y="3646"/>
                  <a:pt x="3992" y="3646"/>
                </a:cubicBezTo>
                <a:cubicBezTo>
                  <a:pt x="3975" y="3629"/>
                  <a:pt x="3949" y="3638"/>
                  <a:pt x="3940" y="3655"/>
                </a:cubicBezTo>
                <a:cubicBezTo>
                  <a:pt x="3992" y="3698"/>
                  <a:pt x="3992" y="3698"/>
                  <a:pt x="3992" y="3698"/>
                </a:cubicBezTo>
                <a:cubicBezTo>
                  <a:pt x="4000" y="3706"/>
                  <a:pt x="4009" y="3706"/>
                  <a:pt x="4026" y="3689"/>
                </a:cubicBezTo>
                <a:cubicBezTo>
                  <a:pt x="4043" y="3663"/>
                  <a:pt x="4043" y="3629"/>
                  <a:pt x="4017" y="3595"/>
                </a:cubicBezTo>
                <a:cubicBezTo>
                  <a:pt x="4026" y="3587"/>
                  <a:pt x="4026" y="3587"/>
                  <a:pt x="4026" y="3587"/>
                </a:cubicBezTo>
                <a:cubicBezTo>
                  <a:pt x="4085" y="3629"/>
                  <a:pt x="4085" y="3629"/>
                  <a:pt x="4085" y="3629"/>
                </a:cubicBezTo>
                <a:cubicBezTo>
                  <a:pt x="3975" y="3783"/>
                  <a:pt x="3975" y="3783"/>
                  <a:pt x="3975" y="3783"/>
                </a:cubicBezTo>
                <a:cubicBezTo>
                  <a:pt x="3966" y="3774"/>
                  <a:pt x="3966" y="3774"/>
                  <a:pt x="3966" y="3774"/>
                </a:cubicBezTo>
                <a:cubicBezTo>
                  <a:pt x="3975" y="3757"/>
                  <a:pt x="3975" y="3749"/>
                  <a:pt x="3966" y="3740"/>
                </a:cubicBezTo>
                <a:cubicBezTo>
                  <a:pt x="3855" y="3655"/>
                  <a:pt x="3855" y="3655"/>
                  <a:pt x="3855" y="3655"/>
                </a:cubicBezTo>
                <a:cubicBezTo>
                  <a:pt x="3847" y="3646"/>
                  <a:pt x="3830" y="3646"/>
                  <a:pt x="3821" y="3663"/>
                </a:cubicBezTo>
                <a:cubicBezTo>
                  <a:pt x="3812" y="3663"/>
                  <a:pt x="3812" y="3663"/>
                  <a:pt x="3812" y="3663"/>
                </a:cubicBezTo>
                <a:lnTo>
                  <a:pt x="3923" y="3519"/>
                </a:lnTo>
                <a:close/>
                <a:moveTo>
                  <a:pt x="3685" y="3808"/>
                </a:moveTo>
                <a:cubicBezTo>
                  <a:pt x="3676" y="3800"/>
                  <a:pt x="3676" y="3800"/>
                  <a:pt x="3676" y="3800"/>
                </a:cubicBezTo>
                <a:cubicBezTo>
                  <a:pt x="3736" y="3723"/>
                  <a:pt x="3736" y="3723"/>
                  <a:pt x="3736" y="3723"/>
                </a:cubicBezTo>
                <a:cubicBezTo>
                  <a:pt x="3744" y="3732"/>
                  <a:pt x="3744" y="3732"/>
                  <a:pt x="3744" y="3732"/>
                </a:cubicBezTo>
                <a:cubicBezTo>
                  <a:pt x="3736" y="3749"/>
                  <a:pt x="3727" y="3757"/>
                  <a:pt x="3736" y="3766"/>
                </a:cubicBezTo>
                <a:cubicBezTo>
                  <a:pt x="3736" y="3766"/>
                  <a:pt x="3770" y="3783"/>
                  <a:pt x="3855" y="3817"/>
                </a:cubicBezTo>
                <a:cubicBezTo>
                  <a:pt x="3855" y="3817"/>
                  <a:pt x="3855" y="3817"/>
                  <a:pt x="3855" y="3817"/>
                </a:cubicBezTo>
                <a:cubicBezTo>
                  <a:pt x="3855" y="3817"/>
                  <a:pt x="3847" y="3808"/>
                  <a:pt x="3847" y="3800"/>
                </a:cubicBezTo>
                <a:cubicBezTo>
                  <a:pt x="3812" y="3732"/>
                  <a:pt x="3795" y="3698"/>
                  <a:pt x="3795" y="3706"/>
                </a:cubicBezTo>
                <a:cubicBezTo>
                  <a:pt x="3787" y="3698"/>
                  <a:pt x="3778" y="3698"/>
                  <a:pt x="3770" y="3715"/>
                </a:cubicBezTo>
                <a:cubicBezTo>
                  <a:pt x="3761" y="3706"/>
                  <a:pt x="3761" y="3706"/>
                  <a:pt x="3761" y="3706"/>
                </a:cubicBezTo>
                <a:cubicBezTo>
                  <a:pt x="3804" y="3655"/>
                  <a:pt x="3804" y="3655"/>
                  <a:pt x="3804" y="3655"/>
                </a:cubicBezTo>
                <a:cubicBezTo>
                  <a:pt x="3812" y="3663"/>
                  <a:pt x="3812" y="3663"/>
                  <a:pt x="3812" y="3663"/>
                </a:cubicBezTo>
                <a:cubicBezTo>
                  <a:pt x="3804" y="3672"/>
                  <a:pt x="3804" y="3689"/>
                  <a:pt x="3812" y="3698"/>
                </a:cubicBezTo>
                <a:cubicBezTo>
                  <a:pt x="3889" y="3859"/>
                  <a:pt x="3889" y="3859"/>
                  <a:pt x="3889" y="3859"/>
                </a:cubicBezTo>
                <a:cubicBezTo>
                  <a:pt x="3872" y="3876"/>
                  <a:pt x="3872" y="3876"/>
                  <a:pt x="3872" y="3876"/>
                </a:cubicBezTo>
                <a:cubicBezTo>
                  <a:pt x="3710" y="3800"/>
                  <a:pt x="3710" y="3800"/>
                  <a:pt x="3710" y="3800"/>
                </a:cubicBezTo>
                <a:cubicBezTo>
                  <a:pt x="3702" y="3791"/>
                  <a:pt x="3693" y="3791"/>
                  <a:pt x="3685" y="3808"/>
                </a:cubicBezTo>
                <a:close/>
                <a:moveTo>
                  <a:pt x="3795" y="3953"/>
                </a:moveTo>
                <a:cubicBezTo>
                  <a:pt x="3710" y="4021"/>
                  <a:pt x="3710" y="4021"/>
                  <a:pt x="3710" y="4021"/>
                </a:cubicBezTo>
                <a:cubicBezTo>
                  <a:pt x="3702" y="4013"/>
                  <a:pt x="3702" y="4013"/>
                  <a:pt x="3702" y="4013"/>
                </a:cubicBezTo>
                <a:cubicBezTo>
                  <a:pt x="3719" y="4004"/>
                  <a:pt x="3719" y="3987"/>
                  <a:pt x="3710" y="3979"/>
                </a:cubicBezTo>
                <a:cubicBezTo>
                  <a:pt x="3625" y="3876"/>
                  <a:pt x="3625" y="3876"/>
                  <a:pt x="3625" y="3876"/>
                </a:cubicBezTo>
                <a:cubicBezTo>
                  <a:pt x="3616" y="3859"/>
                  <a:pt x="3599" y="3868"/>
                  <a:pt x="3582" y="3876"/>
                </a:cubicBezTo>
                <a:cubicBezTo>
                  <a:pt x="3582" y="3868"/>
                  <a:pt x="3582" y="3868"/>
                  <a:pt x="3582" y="3868"/>
                </a:cubicBezTo>
                <a:cubicBezTo>
                  <a:pt x="3659" y="3800"/>
                  <a:pt x="3659" y="3800"/>
                  <a:pt x="3659" y="3800"/>
                </a:cubicBezTo>
                <a:cubicBezTo>
                  <a:pt x="3668" y="3808"/>
                  <a:pt x="3668" y="3808"/>
                  <a:pt x="3668" y="3808"/>
                </a:cubicBezTo>
                <a:cubicBezTo>
                  <a:pt x="3650" y="3825"/>
                  <a:pt x="3650" y="3834"/>
                  <a:pt x="3659" y="3842"/>
                </a:cubicBezTo>
                <a:cubicBezTo>
                  <a:pt x="3753" y="3945"/>
                  <a:pt x="3753" y="3945"/>
                  <a:pt x="3753" y="3945"/>
                </a:cubicBezTo>
                <a:cubicBezTo>
                  <a:pt x="3761" y="3962"/>
                  <a:pt x="3770" y="3962"/>
                  <a:pt x="3787" y="3945"/>
                </a:cubicBezTo>
                <a:lnTo>
                  <a:pt x="3795" y="3953"/>
                </a:lnTo>
                <a:close/>
                <a:moveTo>
                  <a:pt x="3395" y="4013"/>
                </a:moveTo>
                <a:cubicBezTo>
                  <a:pt x="3395" y="4013"/>
                  <a:pt x="3395" y="4013"/>
                  <a:pt x="3395" y="4013"/>
                </a:cubicBezTo>
                <a:cubicBezTo>
                  <a:pt x="3395" y="4013"/>
                  <a:pt x="3395" y="4013"/>
                  <a:pt x="3395" y="4013"/>
                </a:cubicBezTo>
                <a:cubicBezTo>
                  <a:pt x="3378" y="4030"/>
                  <a:pt x="3378" y="4038"/>
                  <a:pt x="3386" y="4047"/>
                </a:cubicBezTo>
                <a:cubicBezTo>
                  <a:pt x="3429" y="4141"/>
                  <a:pt x="3429" y="4141"/>
                  <a:pt x="3429" y="4141"/>
                </a:cubicBezTo>
                <a:cubicBezTo>
                  <a:pt x="3446" y="4183"/>
                  <a:pt x="3437" y="4209"/>
                  <a:pt x="3386" y="4234"/>
                </a:cubicBezTo>
                <a:cubicBezTo>
                  <a:pt x="3343" y="4251"/>
                  <a:pt x="3318" y="4251"/>
                  <a:pt x="3301" y="4217"/>
                </a:cubicBezTo>
                <a:cubicBezTo>
                  <a:pt x="3241" y="4115"/>
                  <a:pt x="3241" y="4115"/>
                  <a:pt x="3241" y="4115"/>
                </a:cubicBezTo>
                <a:cubicBezTo>
                  <a:pt x="3241" y="4098"/>
                  <a:pt x="3233" y="4098"/>
                  <a:pt x="3216" y="4106"/>
                </a:cubicBezTo>
                <a:cubicBezTo>
                  <a:pt x="3207" y="4098"/>
                  <a:pt x="3207" y="4098"/>
                  <a:pt x="3207" y="4098"/>
                </a:cubicBezTo>
                <a:cubicBezTo>
                  <a:pt x="3301" y="4055"/>
                  <a:pt x="3301" y="4055"/>
                  <a:pt x="3301" y="4055"/>
                </a:cubicBezTo>
                <a:cubicBezTo>
                  <a:pt x="3301" y="4064"/>
                  <a:pt x="3301" y="4064"/>
                  <a:pt x="3301" y="4064"/>
                </a:cubicBezTo>
                <a:cubicBezTo>
                  <a:pt x="3284" y="4072"/>
                  <a:pt x="3275" y="4081"/>
                  <a:pt x="3284" y="4098"/>
                </a:cubicBezTo>
                <a:cubicBezTo>
                  <a:pt x="3343" y="4200"/>
                  <a:pt x="3343" y="4200"/>
                  <a:pt x="3343" y="4200"/>
                </a:cubicBezTo>
                <a:cubicBezTo>
                  <a:pt x="3352" y="4226"/>
                  <a:pt x="3369" y="4226"/>
                  <a:pt x="3395" y="4217"/>
                </a:cubicBezTo>
                <a:cubicBezTo>
                  <a:pt x="3429" y="4200"/>
                  <a:pt x="3429" y="4183"/>
                  <a:pt x="3420" y="4149"/>
                </a:cubicBezTo>
                <a:cubicBezTo>
                  <a:pt x="3369" y="4055"/>
                  <a:pt x="3369" y="4055"/>
                  <a:pt x="3369" y="4055"/>
                </a:cubicBezTo>
                <a:cubicBezTo>
                  <a:pt x="3369" y="4047"/>
                  <a:pt x="3352" y="4038"/>
                  <a:pt x="3326" y="4047"/>
                </a:cubicBezTo>
                <a:cubicBezTo>
                  <a:pt x="3326" y="4038"/>
                  <a:pt x="3326" y="4038"/>
                  <a:pt x="3326" y="4038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446" y="3962"/>
                  <a:pt x="3446" y="3962"/>
                  <a:pt x="3446" y="3962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548" y="3936"/>
                  <a:pt x="3548" y="3936"/>
                  <a:pt x="3548" y="3936"/>
                </a:cubicBezTo>
                <a:cubicBezTo>
                  <a:pt x="3540" y="3919"/>
                  <a:pt x="3531" y="3919"/>
                  <a:pt x="3505" y="3936"/>
                </a:cubicBezTo>
                <a:cubicBezTo>
                  <a:pt x="3505" y="3928"/>
                  <a:pt x="3505" y="3928"/>
                  <a:pt x="3505" y="3928"/>
                </a:cubicBezTo>
                <a:cubicBezTo>
                  <a:pt x="3565" y="3885"/>
                  <a:pt x="3565" y="3885"/>
                  <a:pt x="3565" y="3885"/>
                </a:cubicBezTo>
                <a:cubicBezTo>
                  <a:pt x="3565" y="3893"/>
                  <a:pt x="3565" y="3893"/>
                  <a:pt x="3565" y="3893"/>
                </a:cubicBezTo>
                <a:cubicBezTo>
                  <a:pt x="3557" y="3902"/>
                  <a:pt x="3548" y="3919"/>
                  <a:pt x="3565" y="3928"/>
                </a:cubicBezTo>
                <a:cubicBezTo>
                  <a:pt x="3659" y="4055"/>
                  <a:pt x="3659" y="4055"/>
                  <a:pt x="3659" y="4055"/>
                </a:cubicBezTo>
                <a:cubicBezTo>
                  <a:pt x="3633" y="4072"/>
                  <a:pt x="3633" y="4072"/>
                  <a:pt x="3633" y="4072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531" y="4115"/>
                  <a:pt x="3531" y="4115"/>
                  <a:pt x="3531" y="4115"/>
                </a:cubicBezTo>
                <a:cubicBezTo>
                  <a:pt x="3531" y="4132"/>
                  <a:pt x="3548" y="4132"/>
                  <a:pt x="3565" y="4115"/>
                </a:cubicBezTo>
                <a:cubicBezTo>
                  <a:pt x="3574" y="4124"/>
                  <a:pt x="3574" y="4124"/>
                  <a:pt x="3574" y="4124"/>
                </a:cubicBezTo>
                <a:cubicBezTo>
                  <a:pt x="3505" y="4166"/>
                  <a:pt x="3505" y="4166"/>
                  <a:pt x="3505" y="4166"/>
                </a:cubicBezTo>
                <a:cubicBezTo>
                  <a:pt x="3505" y="4158"/>
                  <a:pt x="3505" y="4158"/>
                  <a:pt x="3505" y="4158"/>
                </a:cubicBezTo>
                <a:cubicBezTo>
                  <a:pt x="3523" y="4149"/>
                  <a:pt x="3523" y="4141"/>
                  <a:pt x="3514" y="4124"/>
                </a:cubicBezTo>
                <a:cubicBezTo>
                  <a:pt x="3429" y="4013"/>
                  <a:pt x="3429" y="4013"/>
                  <a:pt x="3429" y="4013"/>
                </a:cubicBezTo>
                <a:cubicBezTo>
                  <a:pt x="3429" y="4004"/>
                  <a:pt x="3412" y="4004"/>
                  <a:pt x="3395" y="4013"/>
                </a:cubicBezTo>
                <a:close/>
                <a:moveTo>
                  <a:pt x="3122" y="4132"/>
                </a:moveTo>
                <a:cubicBezTo>
                  <a:pt x="3147" y="4200"/>
                  <a:pt x="3147" y="4200"/>
                  <a:pt x="3147" y="4200"/>
                </a:cubicBezTo>
                <a:cubicBezTo>
                  <a:pt x="3139" y="4209"/>
                  <a:pt x="3139" y="4209"/>
                  <a:pt x="3139" y="4209"/>
                </a:cubicBezTo>
                <a:cubicBezTo>
                  <a:pt x="3113" y="4175"/>
                  <a:pt x="3079" y="4158"/>
                  <a:pt x="3054" y="4166"/>
                </a:cubicBezTo>
                <a:cubicBezTo>
                  <a:pt x="3019" y="4183"/>
                  <a:pt x="3019" y="4217"/>
                  <a:pt x="3036" y="4268"/>
                </a:cubicBezTo>
                <a:cubicBezTo>
                  <a:pt x="3054" y="4328"/>
                  <a:pt x="3088" y="4354"/>
                  <a:pt x="3122" y="4336"/>
                </a:cubicBezTo>
                <a:cubicBezTo>
                  <a:pt x="3156" y="4328"/>
                  <a:pt x="3173" y="4294"/>
                  <a:pt x="3156" y="4251"/>
                </a:cubicBezTo>
                <a:cubicBezTo>
                  <a:pt x="3173" y="4251"/>
                  <a:pt x="3173" y="4251"/>
                  <a:pt x="3173" y="4251"/>
                </a:cubicBezTo>
                <a:cubicBezTo>
                  <a:pt x="3190" y="4302"/>
                  <a:pt x="3173" y="4336"/>
                  <a:pt x="3122" y="4354"/>
                </a:cubicBezTo>
                <a:cubicBezTo>
                  <a:pt x="3054" y="4371"/>
                  <a:pt x="3011" y="4354"/>
                  <a:pt x="2985" y="4285"/>
                </a:cubicBezTo>
                <a:cubicBezTo>
                  <a:pt x="2968" y="4226"/>
                  <a:pt x="2994" y="4183"/>
                  <a:pt x="3045" y="4158"/>
                </a:cubicBezTo>
                <a:cubicBezTo>
                  <a:pt x="3062" y="4149"/>
                  <a:pt x="3088" y="4149"/>
                  <a:pt x="3105" y="4158"/>
                </a:cubicBezTo>
                <a:cubicBezTo>
                  <a:pt x="3113" y="4141"/>
                  <a:pt x="3113" y="4141"/>
                  <a:pt x="3113" y="4141"/>
                </a:cubicBezTo>
                <a:lnTo>
                  <a:pt x="3122" y="4132"/>
                </a:lnTo>
                <a:close/>
                <a:moveTo>
                  <a:pt x="2977" y="4396"/>
                </a:moveTo>
                <a:cubicBezTo>
                  <a:pt x="2874" y="4422"/>
                  <a:pt x="2874" y="4422"/>
                  <a:pt x="2874" y="4422"/>
                </a:cubicBezTo>
                <a:cubicBezTo>
                  <a:pt x="2866" y="4405"/>
                  <a:pt x="2866" y="4405"/>
                  <a:pt x="2866" y="4405"/>
                </a:cubicBezTo>
                <a:cubicBezTo>
                  <a:pt x="2891" y="4405"/>
                  <a:pt x="2900" y="4396"/>
                  <a:pt x="2891" y="4379"/>
                </a:cubicBezTo>
                <a:cubicBezTo>
                  <a:pt x="2857" y="4243"/>
                  <a:pt x="2857" y="4243"/>
                  <a:pt x="2857" y="4243"/>
                </a:cubicBezTo>
                <a:cubicBezTo>
                  <a:pt x="2857" y="4234"/>
                  <a:pt x="2849" y="4226"/>
                  <a:pt x="2832" y="4234"/>
                </a:cubicBezTo>
                <a:cubicBezTo>
                  <a:pt x="2823" y="4226"/>
                  <a:pt x="2823" y="4226"/>
                  <a:pt x="2823" y="4226"/>
                </a:cubicBezTo>
                <a:cubicBezTo>
                  <a:pt x="2934" y="4200"/>
                  <a:pt x="2934" y="4200"/>
                  <a:pt x="2934" y="4200"/>
                </a:cubicBezTo>
                <a:cubicBezTo>
                  <a:pt x="2934" y="4209"/>
                  <a:pt x="2934" y="4209"/>
                  <a:pt x="2934" y="4209"/>
                </a:cubicBezTo>
                <a:cubicBezTo>
                  <a:pt x="2909" y="4217"/>
                  <a:pt x="2909" y="4226"/>
                  <a:pt x="2909" y="4234"/>
                </a:cubicBezTo>
                <a:cubicBezTo>
                  <a:pt x="2943" y="4371"/>
                  <a:pt x="2943" y="4371"/>
                  <a:pt x="2943" y="4371"/>
                </a:cubicBezTo>
                <a:cubicBezTo>
                  <a:pt x="2943" y="4388"/>
                  <a:pt x="2951" y="4388"/>
                  <a:pt x="2977" y="4388"/>
                </a:cubicBezTo>
                <a:lnTo>
                  <a:pt x="2977" y="4396"/>
                </a:lnTo>
                <a:close/>
                <a:moveTo>
                  <a:pt x="2602" y="4268"/>
                </a:moveTo>
                <a:cubicBezTo>
                  <a:pt x="2602" y="4260"/>
                  <a:pt x="2602" y="4260"/>
                  <a:pt x="2602" y="4260"/>
                </a:cubicBezTo>
                <a:cubicBezTo>
                  <a:pt x="2670" y="4251"/>
                  <a:pt x="2670" y="4251"/>
                  <a:pt x="2670" y="4251"/>
                </a:cubicBezTo>
                <a:cubicBezTo>
                  <a:pt x="2781" y="4371"/>
                  <a:pt x="2781" y="4371"/>
                  <a:pt x="2781" y="4371"/>
                </a:cubicBezTo>
                <a:cubicBezTo>
                  <a:pt x="2789" y="4371"/>
                  <a:pt x="2789" y="4371"/>
                  <a:pt x="2789" y="4371"/>
                </a:cubicBezTo>
                <a:cubicBezTo>
                  <a:pt x="2772" y="4268"/>
                  <a:pt x="2772" y="4268"/>
                  <a:pt x="2772" y="4268"/>
                </a:cubicBezTo>
                <a:cubicBezTo>
                  <a:pt x="2772" y="4260"/>
                  <a:pt x="2764" y="4251"/>
                  <a:pt x="2738" y="4251"/>
                </a:cubicBezTo>
                <a:cubicBezTo>
                  <a:pt x="2738" y="4243"/>
                  <a:pt x="2738" y="4243"/>
                  <a:pt x="2738" y="4243"/>
                </a:cubicBezTo>
                <a:cubicBezTo>
                  <a:pt x="2806" y="4234"/>
                  <a:pt x="2806" y="4234"/>
                  <a:pt x="2806" y="4234"/>
                </a:cubicBezTo>
                <a:cubicBezTo>
                  <a:pt x="2815" y="4243"/>
                  <a:pt x="2815" y="4243"/>
                  <a:pt x="2815" y="4243"/>
                </a:cubicBezTo>
                <a:cubicBezTo>
                  <a:pt x="2789" y="4251"/>
                  <a:pt x="2789" y="4260"/>
                  <a:pt x="2789" y="4268"/>
                </a:cubicBezTo>
                <a:cubicBezTo>
                  <a:pt x="2806" y="4439"/>
                  <a:pt x="2806" y="4439"/>
                  <a:pt x="2806" y="4439"/>
                </a:cubicBezTo>
                <a:cubicBezTo>
                  <a:pt x="2781" y="4439"/>
                  <a:pt x="2781" y="4439"/>
                  <a:pt x="2781" y="4439"/>
                </a:cubicBezTo>
                <a:cubicBezTo>
                  <a:pt x="2653" y="4294"/>
                  <a:pt x="2653" y="4294"/>
                  <a:pt x="2653" y="4294"/>
                </a:cubicBezTo>
                <a:cubicBezTo>
                  <a:pt x="2653" y="4302"/>
                  <a:pt x="2653" y="4302"/>
                  <a:pt x="2653" y="4302"/>
                </a:cubicBezTo>
                <a:cubicBezTo>
                  <a:pt x="2661" y="4422"/>
                  <a:pt x="2661" y="4422"/>
                  <a:pt x="2661" y="4422"/>
                </a:cubicBezTo>
                <a:cubicBezTo>
                  <a:pt x="2661" y="4439"/>
                  <a:pt x="2678" y="4439"/>
                  <a:pt x="2704" y="4439"/>
                </a:cubicBezTo>
                <a:cubicBezTo>
                  <a:pt x="2704" y="4447"/>
                  <a:pt x="2704" y="4447"/>
                  <a:pt x="2704" y="4447"/>
                </a:cubicBezTo>
                <a:cubicBezTo>
                  <a:pt x="2627" y="4456"/>
                  <a:pt x="2627" y="4456"/>
                  <a:pt x="2627" y="4456"/>
                </a:cubicBezTo>
                <a:cubicBezTo>
                  <a:pt x="2627" y="4447"/>
                  <a:pt x="2627" y="4447"/>
                  <a:pt x="2627" y="4447"/>
                </a:cubicBezTo>
                <a:cubicBezTo>
                  <a:pt x="2644" y="4447"/>
                  <a:pt x="2653" y="4439"/>
                  <a:pt x="2653" y="4422"/>
                </a:cubicBezTo>
                <a:cubicBezTo>
                  <a:pt x="2636" y="4285"/>
                  <a:pt x="2636" y="4285"/>
                  <a:pt x="2636" y="4285"/>
                </a:cubicBezTo>
                <a:cubicBezTo>
                  <a:pt x="2636" y="4268"/>
                  <a:pt x="2619" y="4268"/>
                  <a:pt x="2602" y="4268"/>
                </a:cubicBezTo>
                <a:close/>
                <a:moveTo>
                  <a:pt x="2439" y="4354"/>
                </a:moveTo>
                <a:cubicBezTo>
                  <a:pt x="2508" y="4354"/>
                  <a:pt x="2508" y="4354"/>
                  <a:pt x="2508" y="4354"/>
                </a:cubicBezTo>
                <a:cubicBezTo>
                  <a:pt x="2508" y="4294"/>
                  <a:pt x="2508" y="4294"/>
                  <a:pt x="2508" y="4294"/>
                </a:cubicBezTo>
                <a:cubicBezTo>
                  <a:pt x="2508" y="4277"/>
                  <a:pt x="2499" y="4277"/>
                  <a:pt x="2482" y="4277"/>
                </a:cubicBezTo>
                <a:cubicBezTo>
                  <a:pt x="2474" y="4260"/>
                  <a:pt x="2474" y="4260"/>
                  <a:pt x="2474" y="4260"/>
                </a:cubicBezTo>
                <a:cubicBezTo>
                  <a:pt x="2584" y="4260"/>
                  <a:pt x="2584" y="4260"/>
                  <a:pt x="2584" y="4260"/>
                </a:cubicBezTo>
                <a:cubicBezTo>
                  <a:pt x="2584" y="4268"/>
                  <a:pt x="2584" y="4268"/>
                  <a:pt x="2584" y="4268"/>
                </a:cubicBezTo>
                <a:cubicBezTo>
                  <a:pt x="2559" y="4268"/>
                  <a:pt x="2550" y="4277"/>
                  <a:pt x="2550" y="4294"/>
                </a:cubicBezTo>
                <a:cubicBezTo>
                  <a:pt x="2559" y="4430"/>
                  <a:pt x="2559" y="4430"/>
                  <a:pt x="2559" y="4430"/>
                </a:cubicBezTo>
                <a:cubicBezTo>
                  <a:pt x="2559" y="4447"/>
                  <a:pt x="2567" y="4447"/>
                  <a:pt x="2593" y="4447"/>
                </a:cubicBezTo>
                <a:cubicBezTo>
                  <a:pt x="2593" y="4456"/>
                  <a:pt x="2593" y="4456"/>
                  <a:pt x="2593" y="4456"/>
                </a:cubicBezTo>
                <a:cubicBezTo>
                  <a:pt x="2491" y="4464"/>
                  <a:pt x="2491" y="4464"/>
                  <a:pt x="2491" y="4464"/>
                </a:cubicBezTo>
                <a:cubicBezTo>
                  <a:pt x="2491" y="4456"/>
                  <a:pt x="2491" y="4456"/>
                  <a:pt x="2491" y="4456"/>
                </a:cubicBezTo>
                <a:cubicBezTo>
                  <a:pt x="2508" y="4456"/>
                  <a:pt x="2516" y="4447"/>
                  <a:pt x="2508" y="4430"/>
                </a:cubicBezTo>
                <a:cubicBezTo>
                  <a:pt x="2508" y="4362"/>
                  <a:pt x="2508" y="4362"/>
                  <a:pt x="2508" y="4362"/>
                </a:cubicBezTo>
                <a:cubicBezTo>
                  <a:pt x="2439" y="4371"/>
                  <a:pt x="2439" y="4371"/>
                  <a:pt x="2439" y="4371"/>
                </a:cubicBezTo>
                <a:cubicBezTo>
                  <a:pt x="2448" y="4439"/>
                  <a:pt x="2448" y="4439"/>
                  <a:pt x="2448" y="4439"/>
                </a:cubicBezTo>
                <a:cubicBezTo>
                  <a:pt x="2448" y="4447"/>
                  <a:pt x="2457" y="4456"/>
                  <a:pt x="2474" y="4456"/>
                </a:cubicBezTo>
                <a:cubicBezTo>
                  <a:pt x="2474" y="4464"/>
                  <a:pt x="2474" y="4464"/>
                  <a:pt x="2474" y="4464"/>
                </a:cubicBezTo>
                <a:cubicBezTo>
                  <a:pt x="2371" y="4473"/>
                  <a:pt x="2371" y="4473"/>
                  <a:pt x="2371" y="4473"/>
                </a:cubicBezTo>
                <a:cubicBezTo>
                  <a:pt x="2371" y="4456"/>
                  <a:pt x="2371" y="4456"/>
                  <a:pt x="2371" y="4456"/>
                </a:cubicBezTo>
                <a:cubicBezTo>
                  <a:pt x="2388" y="4456"/>
                  <a:pt x="2397" y="4456"/>
                  <a:pt x="2397" y="4439"/>
                </a:cubicBezTo>
                <a:cubicBezTo>
                  <a:pt x="2388" y="4302"/>
                  <a:pt x="2388" y="4302"/>
                  <a:pt x="2388" y="4302"/>
                </a:cubicBezTo>
                <a:cubicBezTo>
                  <a:pt x="2388" y="4285"/>
                  <a:pt x="2380" y="4277"/>
                  <a:pt x="2363" y="4277"/>
                </a:cubicBezTo>
                <a:cubicBezTo>
                  <a:pt x="2363" y="4268"/>
                  <a:pt x="2363" y="4268"/>
                  <a:pt x="2363" y="4268"/>
                </a:cubicBezTo>
                <a:cubicBezTo>
                  <a:pt x="2465" y="4260"/>
                  <a:pt x="2465" y="4260"/>
                  <a:pt x="2465" y="4260"/>
                </a:cubicBezTo>
                <a:cubicBezTo>
                  <a:pt x="2465" y="4277"/>
                  <a:pt x="2465" y="4277"/>
                  <a:pt x="2465" y="4277"/>
                </a:cubicBezTo>
                <a:cubicBezTo>
                  <a:pt x="2448" y="4277"/>
                  <a:pt x="2439" y="4285"/>
                  <a:pt x="2439" y="4294"/>
                </a:cubicBezTo>
                <a:lnTo>
                  <a:pt x="2439" y="4354"/>
                </a:lnTo>
                <a:close/>
                <a:moveTo>
                  <a:pt x="2346" y="4268"/>
                </a:moveTo>
                <a:cubicBezTo>
                  <a:pt x="2337" y="4336"/>
                  <a:pt x="2337" y="4336"/>
                  <a:pt x="2337" y="4336"/>
                </a:cubicBezTo>
                <a:cubicBezTo>
                  <a:pt x="2329" y="4336"/>
                  <a:pt x="2329" y="4336"/>
                  <a:pt x="2329" y="4336"/>
                </a:cubicBezTo>
                <a:cubicBezTo>
                  <a:pt x="2312" y="4294"/>
                  <a:pt x="2295" y="4268"/>
                  <a:pt x="2269" y="4268"/>
                </a:cubicBezTo>
                <a:cubicBezTo>
                  <a:pt x="2235" y="4260"/>
                  <a:pt x="2209" y="4285"/>
                  <a:pt x="2201" y="4354"/>
                </a:cubicBezTo>
                <a:cubicBezTo>
                  <a:pt x="2201" y="4405"/>
                  <a:pt x="2209" y="4439"/>
                  <a:pt x="2252" y="4447"/>
                </a:cubicBezTo>
                <a:cubicBezTo>
                  <a:pt x="2295" y="4447"/>
                  <a:pt x="2312" y="4430"/>
                  <a:pt x="2320" y="4388"/>
                </a:cubicBezTo>
                <a:cubicBezTo>
                  <a:pt x="2337" y="4388"/>
                  <a:pt x="2337" y="4388"/>
                  <a:pt x="2337" y="4388"/>
                </a:cubicBezTo>
                <a:cubicBezTo>
                  <a:pt x="2329" y="4439"/>
                  <a:pt x="2295" y="4464"/>
                  <a:pt x="2243" y="4456"/>
                </a:cubicBezTo>
                <a:cubicBezTo>
                  <a:pt x="2175" y="4447"/>
                  <a:pt x="2150" y="4405"/>
                  <a:pt x="2150" y="4345"/>
                </a:cubicBezTo>
                <a:cubicBezTo>
                  <a:pt x="2167" y="4277"/>
                  <a:pt x="2201" y="4251"/>
                  <a:pt x="2269" y="4251"/>
                </a:cubicBezTo>
                <a:cubicBezTo>
                  <a:pt x="2286" y="4251"/>
                  <a:pt x="2303" y="4260"/>
                  <a:pt x="2320" y="4277"/>
                </a:cubicBezTo>
                <a:cubicBezTo>
                  <a:pt x="2337" y="4268"/>
                  <a:pt x="2337" y="4268"/>
                  <a:pt x="2337" y="4268"/>
                </a:cubicBezTo>
                <a:lnTo>
                  <a:pt x="2346" y="4268"/>
                </a:lnTo>
                <a:close/>
                <a:moveTo>
                  <a:pt x="2124" y="4234"/>
                </a:moveTo>
                <a:cubicBezTo>
                  <a:pt x="2115" y="4311"/>
                  <a:pt x="2115" y="4311"/>
                  <a:pt x="2115" y="4311"/>
                </a:cubicBezTo>
                <a:cubicBezTo>
                  <a:pt x="2098" y="4302"/>
                  <a:pt x="2098" y="4302"/>
                  <a:pt x="2098" y="4302"/>
                </a:cubicBezTo>
                <a:cubicBezTo>
                  <a:pt x="2098" y="4268"/>
                  <a:pt x="2081" y="4243"/>
                  <a:pt x="2047" y="4234"/>
                </a:cubicBezTo>
                <a:cubicBezTo>
                  <a:pt x="2030" y="4226"/>
                  <a:pt x="2022" y="4234"/>
                  <a:pt x="2022" y="4243"/>
                </a:cubicBezTo>
                <a:cubicBezTo>
                  <a:pt x="2005" y="4302"/>
                  <a:pt x="2005" y="4302"/>
                  <a:pt x="2005" y="4302"/>
                </a:cubicBezTo>
                <a:cubicBezTo>
                  <a:pt x="2030" y="4311"/>
                  <a:pt x="2047" y="4302"/>
                  <a:pt x="2056" y="4277"/>
                </a:cubicBezTo>
                <a:cubicBezTo>
                  <a:pt x="2073" y="4277"/>
                  <a:pt x="2073" y="4277"/>
                  <a:pt x="2073" y="4277"/>
                </a:cubicBezTo>
                <a:cubicBezTo>
                  <a:pt x="2047" y="4362"/>
                  <a:pt x="2047" y="4362"/>
                  <a:pt x="2047" y="4362"/>
                </a:cubicBezTo>
                <a:cubicBezTo>
                  <a:pt x="2039" y="4354"/>
                  <a:pt x="2039" y="4354"/>
                  <a:pt x="2039" y="4354"/>
                </a:cubicBezTo>
                <a:cubicBezTo>
                  <a:pt x="2039" y="4328"/>
                  <a:pt x="2030" y="4319"/>
                  <a:pt x="2005" y="4311"/>
                </a:cubicBezTo>
                <a:cubicBezTo>
                  <a:pt x="1987" y="4379"/>
                  <a:pt x="1987" y="4379"/>
                  <a:pt x="1987" y="4379"/>
                </a:cubicBezTo>
                <a:cubicBezTo>
                  <a:pt x="1979" y="4388"/>
                  <a:pt x="1987" y="4396"/>
                  <a:pt x="2005" y="4405"/>
                </a:cubicBezTo>
                <a:cubicBezTo>
                  <a:pt x="2039" y="4413"/>
                  <a:pt x="2073" y="4396"/>
                  <a:pt x="2090" y="4362"/>
                </a:cubicBezTo>
                <a:cubicBezTo>
                  <a:pt x="2107" y="4362"/>
                  <a:pt x="2107" y="4362"/>
                  <a:pt x="2107" y="4362"/>
                </a:cubicBezTo>
                <a:cubicBezTo>
                  <a:pt x="2081" y="4439"/>
                  <a:pt x="2081" y="4439"/>
                  <a:pt x="2081" y="4439"/>
                </a:cubicBezTo>
                <a:cubicBezTo>
                  <a:pt x="1902" y="4388"/>
                  <a:pt x="1902" y="4388"/>
                  <a:pt x="1902" y="4388"/>
                </a:cubicBezTo>
                <a:cubicBezTo>
                  <a:pt x="1902" y="4379"/>
                  <a:pt x="1902" y="4379"/>
                  <a:pt x="1902" y="4379"/>
                </a:cubicBezTo>
                <a:cubicBezTo>
                  <a:pt x="1928" y="4388"/>
                  <a:pt x="1936" y="4379"/>
                  <a:pt x="1936" y="4371"/>
                </a:cubicBezTo>
                <a:cubicBezTo>
                  <a:pt x="1970" y="4234"/>
                  <a:pt x="1970" y="4234"/>
                  <a:pt x="1970" y="4234"/>
                </a:cubicBezTo>
                <a:cubicBezTo>
                  <a:pt x="1979" y="4217"/>
                  <a:pt x="1970" y="4209"/>
                  <a:pt x="1945" y="4209"/>
                </a:cubicBezTo>
                <a:cubicBezTo>
                  <a:pt x="1953" y="4192"/>
                  <a:pt x="1953" y="4192"/>
                  <a:pt x="1953" y="4192"/>
                </a:cubicBezTo>
                <a:lnTo>
                  <a:pt x="2124" y="4234"/>
                </a:lnTo>
                <a:close/>
                <a:moveTo>
                  <a:pt x="1757" y="4132"/>
                </a:moveTo>
                <a:cubicBezTo>
                  <a:pt x="1936" y="4192"/>
                  <a:pt x="1936" y="4192"/>
                  <a:pt x="1936" y="4192"/>
                </a:cubicBezTo>
                <a:cubicBezTo>
                  <a:pt x="1911" y="4260"/>
                  <a:pt x="1911" y="4260"/>
                  <a:pt x="1911" y="4260"/>
                </a:cubicBezTo>
                <a:cubicBezTo>
                  <a:pt x="1902" y="4260"/>
                  <a:pt x="1902" y="4260"/>
                  <a:pt x="1902" y="4260"/>
                </a:cubicBezTo>
                <a:cubicBezTo>
                  <a:pt x="1902" y="4217"/>
                  <a:pt x="1894" y="4192"/>
                  <a:pt x="1860" y="4183"/>
                </a:cubicBezTo>
                <a:cubicBezTo>
                  <a:pt x="1808" y="4336"/>
                  <a:pt x="1808" y="4336"/>
                  <a:pt x="1808" y="4336"/>
                </a:cubicBezTo>
                <a:cubicBezTo>
                  <a:pt x="1808" y="4345"/>
                  <a:pt x="1817" y="4354"/>
                  <a:pt x="1834" y="4362"/>
                </a:cubicBezTo>
                <a:cubicBezTo>
                  <a:pt x="1834" y="4371"/>
                  <a:pt x="1834" y="4371"/>
                  <a:pt x="1834" y="4371"/>
                </a:cubicBezTo>
                <a:cubicBezTo>
                  <a:pt x="1723" y="4336"/>
                  <a:pt x="1723" y="4336"/>
                  <a:pt x="1723" y="4336"/>
                </a:cubicBezTo>
                <a:cubicBezTo>
                  <a:pt x="1732" y="4328"/>
                  <a:pt x="1732" y="4328"/>
                  <a:pt x="1732" y="4328"/>
                </a:cubicBezTo>
                <a:cubicBezTo>
                  <a:pt x="1749" y="4336"/>
                  <a:pt x="1766" y="4328"/>
                  <a:pt x="1766" y="4319"/>
                </a:cubicBezTo>
                <a:cubicBezTo>
                  <a:pt x="1817" y="4166"/>
                  <a:pt x="1817" y="4166"/>
                  <a:pt x="1817" y="4166"/>
                </a:cubicBezTo>
                <a:cubicBezTo>
                  <a:pt x="1791" y="4158"/>
                  <a:pt x="1766" y="4175"/>
                  <a:pt x="1740" y="4200"/>
                </a:cubicBezTo>
                <a:cubicBezTo>
                  <a:pt x="1732" y="4200"/>
                  <a:pt x="1732" y="4200"/>
                  <a:pt x="1732" y="4200"/>
                </a:cubicBezTo>
                <a:lnTo>
                  <a:pt x="1757" y="4132"/>
                </a:lnTo>
                <a:close/>
                <a:moveTo>
                  <a:pt x="1570" y="4064"/>
                </a:moveTo>
                <a:cubicBezTo>
                  <a:pt x="1578" y="4047"/>
                  <a:pt x="1578" y="4047"/>
                  <a:pt x="1578" y="4047"/>
                </a:cubicBezTo>
                <a:cubicBezTo>
                  <a:pt x="1663" y="4089"/>
                  <a:pt x="1663" y="4089"/>
                  <a:pt x="1663" y="4089"/>
                </a:cubicBezTo>
                <a:cubicBezTo>
                  <a:pt x="1655" y="4098"/>
                  <a:pt x="1655" y="4098"/>
                  <a:pt x="1655" y="4098"/>
                </a:cubicBezTo>
                <a:cubicBezTo>
                  <a:pt x="1646" y="4089"/>
                  <a:pt x="1638" y="4089"/>
                  <a:pt x="1638" y="4098"/>
                </a:cubicBezTo>
                <a:cubicBezTo>
                  <a:pt x="1629" y="4098"/>
                  <a:pt x="1629" y="4106"/>
                  <a:pt x="1629" y="4115"/>
                </a:cubicBezTo>
                <a:cubicBezTo>
                  <a:pt x="1629" y="4115"/>
                  <a:pt x="1629" y="4115"/>
                  <a:pt x="1629" y="4115"/>
                </a:cubicBezTo>
                <a:cubicBezTo>
                  <a:pt x="1638" y="4183"/>
                  <a:pt x="1638" y="4183"/>
                  <a:pt x="1638" y="4183"/>
                </a:cubicBezTo>
                <a:cubicBezTo>
                  <a:pt x="1689" y="4141"/>
                  <a:pt x="1689" y="4141"/>
                  <a:pt x="1689" y="4141"/>
                </a:cubicBezTo>
                <a:cubicBezTo>
                  <a:pt x="1698" y="4132"/>
                  <a:pt x="1698" y="4132"/>
                  <a:pt x="1698" y="4132"/>
                </a:cubicBezTo>
                <a:cubicBezTo>
                  <a:pt x="1698" y="4124"/>
                  <a:pt x="1689" y="4115"/>
                  <a:pt x="1680" y="4106"/>
                </a:cubicBezTo>
                <a:cubicBezTo>
                  <a:pt x="1680" y="4098"/>
                  <a:pt x="1680" y="4098"/>
                  <a:pt x="1680" y="4098"/>
                </a:cubicBezTo>
                <a:cubicBezTo>
                  <a:pt x="1749" y="4124"/>
                  <a:pt x="1749" y="4124"/>
                  <a:pt x="1749" y="4124"/>
                </a:cubicBezTo>
                <a:cubicBezTo>
                  <a:pt x="1749" y="4141"/>
                  <a:pt x="1749" y="4141"/>
                  <a:pt x="1749" y="4141"/>
                </a:cubicBezTo>
                <a:cubicBezTo>
                  <a:pt x="1732" y="4132"/>
                  <a:pt x="1715" y="4132"/>
                  <a:pt x="1706" y="4141"/>
                </a:cubicBezTo>
                <a:cubicBezTo>
                  <a:pt x="1638" y="4209"/>
                  <a:pt x="1638" y="4209"/>
                  <a:pt x="1638" y="4209"/>
                </a:cubicBezTo>
                <a:cubicBezTo>
                  <a:pt x="1612" y="4251"/>
                  <a:pt x="1612" y="4251"/>
                  <a:pt x="1612" y="4251"/>
                </a:cubicBezTo>
                <a:cubicBezTo>
                  <a:pt x="1604" y="4268"/>
                  <a:pt x="1612" y="4277"/>
                  <a:pt x="1638" y="4285"/>
                </a:cubicBezTo>
                <a:cubicBezTo>
                  <a:pt x="1629" y="4294"/>
                  <a:pt x="1629" y="4294"/>
                  <a:pt x="1629" y="4294"/>
                </a:cubicBezTo>
                <a:cubicBezTo>
                  <a:pt x="1527" y="4251"/>
                  <a:pt x="1527" y="4251"/>
                  <a:pt x="1527" y="4251"/>
                </a:cubicBezTo>
                <a:cubicBezTo>
                  <a:pt x="1536" y="4234"/>
                  <a:pt x="1536" y="4234"/>
                  <a:pt x="1536" y="4234"/>
                </a:cubicBezTo>
                <a:cubicBezTo>
                  <a:pt x="1553" y="4251"/>
                  <a:pt x="1570" y="4251"/>
                  <a:pt x="1570" y="4234"/>
                </a:cubicBezTo>
                <a:cubicBezTo>
                  <a:pt x="1595" y="4183"/>
                  <a:pt x="1595" y="4183"/>
                  <a:pt x="1595" y="4183"/>
                </a:cubicBezTo>
                <a:cubicBezTo>
                  <a:pt x="1587" y="4106"/>
                  <a:pt x="1587" y="4106"/>
                  <a:pt x="1587" y="4106"/>
                </a:cubicBezTo>
                <a:cubicBezTo>
                  <a:pt x="1587" y="4081"/>
                  <a:pt x="1578" y="4064"/>
                  <a:pt x="1570" y="4064"/>
                </a:cubicBezTo>
                <a:close/>
                <a:moveTo>
                  <a:pt x="1459" y="4217"/>
                </a:moveTo>
                <a:cubicBezTo>
                  <a:pt x="1322" y="4132"/>
                  <a:pt x="1322" y="4132"/>
                  <a:pt x="1322" y="4132"/>
                </a:cubicBezTo>
                <a:cubicBezTo>
                  <a:pt x="1322" y="4115"/>
                  <a:pt x="1322" y="4115"/>
                  <a:pt x="1322" y="4115"/>
                </a:cubicBezTo>
                <a:cubicBezTo>
                  <a:pt x="1339" y="4132"/>
                  <a:pt x="1356" y="4132"/>
                  <a:pt x="1356" y="4115"/>
                </a:cubicBezTo>
                <a:cubicBezTo>
                  <a:pt x="1433" y="3996"/>
                  <a:pt x="1433" y="3996"/>
                  <a:pt x="1433" y="3996"/>
                </a:cubicBezTo>
                <a:cubicBezTo>
                  <a:pt x="1442" y="3987"/>
                  <a:pt x="1433" y="3979"/>
                  <a:pt x="1416" y="3962"/>
                </a:cubicBezTo>
                <a:cubicBezTo>
                  <a:pt x="1425" y="3953"/>
                  <a:pt x="1425" y="3953"/>
                  <a:pt x="1425" y="3953"/>
                </a:cubicBezTo>
                <a:cubicBezTo>
                  <a:pt x="1510" y="4013"/>
                  <a:pt x="1510" y="4013"/>
                  <a:pt x="1510" y="4013"/>
                </a:cubicBezTo>
                <a:cubicBezTo>
                  <a:pt x="1510" y="4021"/>
                  <a:pt x="1510" y="4021"/>
                  <a:pt x="1510" y="4021"/>
                </a:cubicBezTo>
                <a:cubicBezTo>
                  <a:pt x="1493" y="4013"/>
                  <a:pt x="1476" y="4013"/>
                  <a:pt x="1476" y="4021"/>
                </a:cubicBezTo>
                <a:cubicBezTo>
                  <a:pt x="1399" y="4141"/>
                  <a:pt x="1399" y="4141"/>
                  <a:pt x="1399" y="4141"/>
                </a:cubicBezTo>
                <a:cubicBezTo>
                  <a:pt x="1391" y="4149"/>
                  <a:pt x="1399" y="4158"/>
                  <a:pt x="1408" y="4166"/>
                </a:cubicBezTo>
                <a:cubicBezTo>
                  <a:pt x="1433" y="4183"/>
                  <a:pt x="1467" y="4175"/>
                  <a:pt x="1493" y="4141"/>
                </a:cubicBezTo>
                <a:cubicBezTo>
                  <a:pt x="1501" y="4149"/>
                  <a:pt x="1501" y="4149"/>
                  <a:pt x="1501" y="4149"/>
                </a:cubicBezTo>
                <a:lnTo>
                  <a:pt x="1459" y="4217"/>
                </a:lnTo>
                <a:close/>
                <a:moveTo>
                  <a:pt x="1186" y="3902"/>
                </a:moveTo>
                <a:cubicBezTo>
                  <a:pt x="1228" y="3851"/>
                  <a:pt x="1280" y="3851"/>
                  <a:pt x="1331" y="3885"/>
                </a:cubicBezTo>
                <a:cubicBezTo>
                  <a:pt x="1373" y="3928"/>
                  <a:pt x="1382" y="3970"/>
                  <a:pt x="1348" y="4030"/>
                </a:cubicBezTo>
                <a:cubicBezTo>
                  <a:pt x="1305" y="4072"/>
                  <a:pt x="1254" y="4081"/>
                  <a:pt x="1203" y="4047"/>
                </a:cubicBezTo>
                <a:cubicBezTo>
                  <a:pt x="1160" y="4004"/>
                  <a:pt x="1152" y="3953"/>
                  <a:pt x="1186" y="3902"/>
                </a:cubicBezTo>
                <a:close/>
                <a:moveTo>
                  <a:pt x="1228" y="3936"/>
                </a:moveTo>
                <a:cubicBezTo>
                  <a:pt x="1194" y="3979"/>
                  <a:pt x="1186" y="4013"/>
                  <a:pt x="1211" y="4038"/>
                </a:cubicBezTo>
                <a:cubicBezTo>
                  <a:pt x="1237" y="4055"/>
                  <a:pt x="1263" y="4038"/>
                  <a:pt x="1305" y="3996"/>
                </a:cubicBezTo>
                <a:cubicBezTo>
                  <a:pt x="1339" y="3945"/>
                  <a:pt x="1348" y="3911"/>
                  <a:pt x="1322" y="3893"/>
                </a:cubicBezTo>
                <a:cubicBezTo>
                  <a:pt x="1297" y="3876"/>
                  <a:pt x="1263" y="3885"/>
                  <a:pt x="1228" y="3936"/>
                </a:cubicBezTo>
                <a:close/>
                <a:moveTo>
                  <a:pt x="1041" y="3902"/>
                </a:moveTo>
                <a:cubicBezTo>
                  <a:pt x="964" y="3825"/>
                  <a:pt x="964" y="3825"/>
                  <a:pt x="964" y="3825"/>
                </a:cubicBezTo>
                <a:cubicBezTo>
                  <a:pt x="973" y="3817"/>
                  <a:pt x="973" y="3817"/>
                  <a:pt x="973" y="3817"/>
                </a:cubicBezTo>
                <a:cubicBezTo>
                  <a:pt x="981" y="3834"/>
                  <a:pt x="998" y="3834"/>
                  <a:pt x="1007" y="3825"/>
                </a:cubicBezTo>
                <a:cubicBezTo>
                  <a:pt x="1101" y="3723"/>
                  <a:pt x="1101" y="3723"/>
                  <a:pt x="1101" y="3723"/>
                </a:cubicBezTo>
                <a:cubicBezTo>
                  <a:pt x="1109" y="3715"/>
                  <a:pt x="1109" y="3706"/>
                  <a:pt x="1092" y="3689"/>
                </a:cubicBezTo>
                <a:cubicBezTo>
                  <a:pt x="1101" y="3681"/>
                  <a:pt x="1101" y="3681"/>
                  <a:pt x="1101" y="3681"/>
                </a:cubicBezTo>
                <a:cubicBezTo>
                  <a:pt x="1177" y="3757"/>
                  <a:pt x="1177" y="3757"/>
                  <a:pt x="1177" y="3757"/>
                </a:cubicBezTo>
                <a:cubicBezTo>
                  <a:pt x="1211" y="3791"/>
                  <a:pt x="1211" y="3817"/>
                  <a:pt x="1194" y="3842"/>
                </a:cubicBezTo>
                <a:cubicBezTo>
                  <a:pt x="1169" y="3868"/>
                  <a:pt x="1135" y="3868"/>
                  <a:pt x="1101" y="3834"/>
                </a:cubicBezTo>
                <a:cubicBezTo>
                  <a:pt x="1084" y="3808"/>
                  <a:pt x="1084" y="3808"/>
                  <a:pt x="1084" y="3808"/>
                </a:cubicBezTo>
                <a:cubicBezTo>
                  <a:pt x="1041" y="3851"/>
                  <a:pt x="1041" y="3851"/>
                  <a:pt x="1041" y="3851"/>
                </a:cubicBezTo>
                <a:cubicBezTo>
                  <a:pt x="1024" y="3868"/>
                  <a:pt x="1032" y="3876"/>
                  <a:pt x="1049" y="3893"/>
                </a:cubicBezTo>
                <a:lnTo>
                  <a:pt x="1041" y="3902"/>
                </a:lnTo>
                <a:close/>
                <a:moveTo>
                  <a:pt x="1135" y="3757"/>
                </a:moveTo>
                <a:cubicBezTo>
                  <a:pt x="1092" y="3800"/>
                  <a:pt x="1092" y="3800"/>
                  <a:pt x="1092" y="3800"/>
                </a:cubicBezTo>
                <a:cubicBezTo>
                  <a:pt x="1101" y="3808"/>
                  <a:pt x="1101" y="3808"/>
                  <a:pt x="1101" y="3808"/>
                </a:cubicBezTo>
                <a:cubicBezTo>
                  <a:pt x="1118" y="3825"/>
                  <a:pt x="1135" y="3825"/>
                  <a:pt x="1152" y="3808"/>
                </a:cubicBezTo>
                <a:cubicBezTo>
                  <a:pt x="1169" y="3791"/>
                  <a:pt x="1177" y="3774"/>
                  <a:pt x="1160" y="3757"/>
                </a:cubicBezTo>
                <a:cubicBezTo>
                  <a:pt x="1152" y="3749"/>
                  <a:pt x="1143" y="3749"/>
                  <a:pt x="1135" y="3757"/>
                </a:cubicBezTo>
                <a:close/>
                <a:moveTo>
                  <a:pt x="913" y="3468"/>
                </a:moveTo>
                <a:cubicBezTo>
                  <a:pt x="921" y="3459"/>
                  <a:pt x="921" y="3459"/>
                  <a:pt x="921" y="3459"/>
                </a:cubicBezTo>
                <a:cubicBezTo>
                  <a:pt x="973" y="3519"/>
                  <a:pt x="973" y="3519"/>
                  <a:pt x="973" y="3519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1007" y="3612"/>
                  <a:pt x="1007" y="3612"/>
                  <a:pt x="1007" y="3612"/>
                </a:cubicBezTo>
                <a:cubicBezTo>
                  <a:pt x="1015" y="3612"/>
                  <a:pt x="1015" y="3595"/>
                  <a:pt x="998" y="3578"/>
                </a:cubicBezTo>
                <a:cubicBezTo>
                  <a:pt x="1007" y="3570"/>
                  <a:pt x="1007" y="3570"/>
                  <a:pt x="1007" y="3570"/>
                </a:cubicBezTo>
                <a:cubicBezTo>
                  <a:pt x="1058" y="3629"/>
                  <a:pt x="1058" y="3629"/>
                  <a:pt x="1058" y="3629"/>
                </a:cubicBezTo>
                <a:cubicBezTo>
                  <a:pt x="1049" y="3638"/>
                  <a:pt x="1049" y="3638"/>
                  <a:pt x="1049" y="3638"/>
                </a:cubicBezTo>
                <a:cubicBezTo>
                  <a:pt x="1032" y="3621"/>
                  <a:pt x="1024" y="3621"/>
                  <a:pt x="1015" y="3629"/>
                </a:cubicBezTo>
                <a:cubicBezTo>
                  <a:pt x="879" y="3732"/>
                  <a:pt x="879" y="3732"/>
                  <a:pt x="879" y="3732"/>
                </a:cubicBezTo>
                <a:cubicBezTo>
                  <a:pt x="862" y="3706"/>
                  <a:pt x="862" y="3706"/>
                  <a:pt x="862" y="3706"/>
                </a:cubicBezTo>
                <a:cubicBezTo>
                  <a:pt x="921" y="3527"/>
                  <a:pt x="921" y="3527"/>
                  <a:pt x="921" y="3527"/>
                </a:cubicBezTo>
                <a:cubicBezTo>
                  <a:pt x="913" y="3527"/>
                  <a:pt x="913" y="3527"/>
                  <a:pt x="913" y="3527"/>
                </a:cubicBezTo>
                <a:cubicBezTo>
                  <a:pt x="819" y="3604"/>
                  <a:pt x="819" y="3604"/>
                  <a:pt x="819" y="3604"/>
                </a:cubicBezTo>
                <a:cubicBezTo>
                  <a:pt x="802" y="3604"/>
                  <a:pt x="811" y="3621"/>
                  <a:pt x="828" y="3638"/>
                </a:cubicBezTo>
                <a:cubicBezTo>
                  <a:pt x="819" y="3646"/>
                  <a:pt x="819" y="3646"/>
                  <a:pt x="819" y="3646"/>
                </a:cubicBezTo>
                <a:cubicBezTo>
                  <a:pt x="768" y="3587"/>
                  <a:pt x="768" y="3587"/>
                  <a:pt x="768" y="3587"/>
                </a:cubicBezTo>
                <a:cubicBezTo>
                  <a:pt x="777" y="3578"/>
                  <a:pt x="777" y="3578"/>
                  <a:pt x="777" y="3578"/>
                </a:cubicBezTo>
                <a:cubicBezTo>
                  <a:pt x="785" y="3595"/>
                  <a:pt x="802" y="3595"/>
                  <a:pt x="811" y="3587"/>
                </a:cubicBezTo>
                <a:cubicBezTo>
                  <a:pt x="921" y="3502"/>
                  <a:pt x="921" y="3502"/>
                  <a:pt x="921" y="3502"/>
                </a:cubicBezTo>
                <a:cubicBezTo>
                  <a:pt x="930" y="3493"/>
                  <a:pt x="930" y="3485"/>
                  <a:pt x="913" y="3468"/>
                </a:cubicBezTo>
                <a:close/>
                <a:moveTo>
                  <a:pt x="683" y="3442"/>
                </a:moveTo>
                <a:cubicBezTo>
                  <a:pt x="640" y="3374"/>
                  <a:pt x="640" y="3374"/>
                  <a:pt x="640" y="3374"/>
                </a:cubicBezTo>
                <a:cubicBezTo>
                  <a:pt x="649" y="3365"/>
                  <a:pt x="649" y="3365"/>
                  <a:pt x="649" y="3365"/>
                </a:cubicBezTo>
                <a:cubicBezTo>
                  <a:pt x="657" y="3382"/>
                  <a:pt x="674" y="3382"/>
                  <a:pt x="700" y="3382"/>
                </a:cubicBezTo>
                <a:cubicBezTo>
                  <a:pt x="870" y="3357"/>
                  <a:pt x="870" y="3357"/>
                  <a:pt x="870" y="3357"/>
                </a:cubicBezTo>
                <a:cubicBezTo>
                  <a:pt x="879" y="3374"/>
                  <a:pt x="879" y="3374"/>
                  <a:pt x="879" y="3374"/>
                </a:cubicBezTo>
                <a:cubicBezTo>
                  <a:pt x="759" y="3527"/>
                  <a:pt x="759" y="3527"/>
                  <a:pt x="759" y="3527"/>
                </a:cubicBezTo>
                <a:cubicBezTo>
                  <a:pt x="751" y="3536"/>
                  <a:pt x="751" y="3544"/>
                  <a:pt x="759" y="3553"/>
                </a:cubicBezTo>
                <a:cubicBezTo>
                  <a:pt x="751" y="3561"/>
                  <a:pt x="751" y="3561"/>
                  <a:pt x="751" y="3561"/>
                </a:cubicBezTo>
                <a:cubicBezTo>
                  <a:pt x="700" y="3468"/>
                  <a:pt x="700" y="3468"/>
                  <a:pt x="700" y="3468"/>
                </a:cubicBezTo>
                <a:cubicBezTo>
                  <a:pt x="708" y="3468"/>
                  <a:pt x="708" y="3468"/>
                  <a:pt x="708" y="3468"/>
                </a:cubicBezTo>
                <a:cubicBezTo>
                  <a:pt x="708" y="3476"/>
                  <a:pt x="708" y="3476"/>
                  <a:pt x="708" y="3476"/>
                </a:cubicBezTo>
                <a:cubicBezTo>
                  <a:pt x="717" y="3485"/>
                  <a:pt x="725" y="3493"/>
                  <a:pt x="734" y="3485"/>
                </a:cubicBezTo>
                <a:cubicBezTo>
                  <a:pt x="734" y="3485"/>
                  <a:pt x="734" y="3485"/>
                  <a:pt x="734" y="3476"/>
                </a:cubicBezTo>
                <a:cubicBezTo>
                  <a:pt x="734" y="3485"/>
                  <a:pt x="734" y="3485"/>
                  <a:pt x="742" y="3476"/>
                </a:cubicBezTo>
                <a:cubicBezTo>
                  <a:pt x="759" y="3451"/>
                  <a:pt x="759" y="3451"/>
                  <a:pt x="759" y="3451"/>
                </a:cubicBezTo>
                <a:cubicBezTo>
                  <a:pt x="725" y="3391"/>
                  <a:pt x="725" y="3391"/>
                  <a:pt x="725" y="3391"/>
                </a:cubicBezTo>
                <a:cubicBezTo>
                  <a:pt x="700" y="3399"/>
                  <a:pt x="700" y="3399"/>
                  <a:pt x="700" y="3399"/>
                </a:cubicBezTo>
                <a:cubicBezTo>
                  <a:pt x="700" y="3399"/>
                  <a:pt x="691" y="3399"/>
                  <a:pt x="683" y="3399"/>
                </a:cubicBezTo>
                <a:cubicBezTo>
                  <a:pt x="674" y="3408"/>
                  <a:pt x="674" y="3416"/>
                  <a:pt x="683" y="3425"/>
                </a:cubicBezTo>
                <a:cubicBezTo>
                  <a:pt x="691" y="3433"/>
                  <a:pt x="691" y="3433"/>
                  <a:pt x="691" y="3433"/>
                </a:cubicBezTo>
                <a:lnTo>
                  <a:pt x="683" y="3442"/>
                </a:lnTo>
                <a:close/>
                <a:moveTo>
                  <a:pt x="768" y="3433"/>
                </a:moveTo>
                <a:cubicBezTo>
                  <a:pt x="811" y="3382"/>
                  <a:pt x="811" y="3382"/>
                  <a:pt x="811" y="3382"/>
                </a:cubicBezTo>
                <a:cubicBezTo>
                  <a:pt x="742" y="3391"/>
                  <a:pt x="742" y="3391"/>
                  <a:pt x="742" y="3391"/>
                </a:cubicBezTo>
                <a:lnTo>
                  <a:pt x="768" y="3433"/>
                </a:lnTo>
                <a:close/>
                <a:moveTo>
                  <a:pt x="717" y="3076"/>
                </a:moveTo>
                <a:cubicBezTo>
                  <a:pt x="725" y="3076"/>
                  <a:pt x="725" y="3076"/>
                  <a:pt x="725" y="3076"/>
                </a:cubicBezTo>
                <a:cubicBezTo>
                  <a:pt x="751" y="3135"/>
                  <a:pt x="751" y="3135"/>
                  <a:pt x="751" y="3135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759" y="3246"/>
                  <a:pt x="759" y="3246"/>
                  <a:pt x="759" y="3246"/>
                </a:cubicBezTo>
                <a:cubicBezTo>
                  <a:pt x="777" y="3238"/>
                  <a:pt x="777" y="3229"/>
                  <a:pt x="768" y="3203"/>
                </a:cubicBezTo>
                <a:cubicBezTo>
                  <a:pt x="785" y="3203"/>
                  <a:pt x="785" y="3203"/>
                  <a:pt x="785" y="3203"/>
                </a:cubicBezTo>
                <a:cubicBezTo>
                  <a:pt x="811" y="3263"/>
                  <a:pt x="811" y="3263"/>
                  <a:pt x="811" y="3263"/>
                </a:cubicBezTo>
                <a:cubicBezTo>
                  <a:pt x="802" y="3272"/>
                  <a:pt x="802" y="3272"/>
                  <a:pt x="802" y="3272"/>
                </a:cubicBezTo>
                <a:cubicBezTo>
                  <a:pt x="794" y="3255"/>
                  <a:pt x="785" y="3246"/>
                  <a:pt x="768" y="3255"/>
                </a:cubicBezTo>
                <a:cubicBezTo>
                  <a:pt x="614" y="3323"/>
                  <a:pt x="614" y="3323"/>
                  <a:pt x="614" y="3323"/>
                </a:cubicBezTo>
                <a:cubicBezTo>
                  <a:pt x="606" y="3297"/>
                  <a:pt x="606" y="3297"/>
                  <a:pt x="606" y="3297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589" y="3186"/>
                  <a:pt x="589" y="3186"/>
                  <a:pt x="589" y="3186"/>
                </a:cubicBezTo>
                <a:cubicBezTo>
                  <a:pt x="572" y="3186"/>
                  <a:pt x="572" y="3203"/>
                  <a:pt x="580" y="3221"/>
                </a:cubicBezTo>
                <a:cubicBezTo>
                  <a:pt x="572" y="3229"/>
                  <a:pt x="572" y="3229"/>
                  <a:pt x="572" y="3229"/>
                </a:cubicBezTo>
                <a:cubicBezTo>
                  <a:pt x="538" y="3152"/>
                  <a:pt x="538" y="3152"/>
                  <a:pt x="538" y="3152"/>
                </a:cubicBezTo>
                <a:cubicBezTo>
                  <a:pt x="555" y="3152"/>
                  <a:pt x="555" y="3152"/>
                  <a:pt x="555" y="3152"/>
                </a:cubicBezTo>
                <a:cubicBezTo>
                  <a:pt x="563" y="3169"/>
                  <a:pt x="572" y="3178"/>
                  <a:pt x="580" y="3169"/>
                </a:cubicBezTo>
                <a:cubicBezTo>
                  <a:pt x="708" y="3110"/>
                  <a:pt x="708" y="3110"/>
                  <a:pt x="708" y="3110"/>
                </a:cubicBezTo>
                <a:cubicBezTo>
                  <a:pt x="725" y="3110"/>
                  <a:pt x="725" y="3093"/>
                  <a:pt x="717" y="3076"/>
                </a:cubicBezTo>
                <a:close/>
                <a:moveTo>
                  <a:pt x="717" y="3050"/>
                </a:moveTo>
                <a:cubicBezTo>
                  <a:pt x="649" y="3076"/>
                  <a:pt x="649" y="3076"/>
                  <a:pt x="649" y="3076"/>
                </a:cubicBezTo>
                <a:cubicBezTo>
                  <a:pt x="640" y="3059"/>
                  <a:pt x="640" y="3059"/>
                  <a:pt x="640" y="3059"/>
                </a:cubicBezTo>
                <a:cubicBezTo>
                  <a:pt x="674" y="3042"/>
                  <a:pt x="691" y="3016"/>
                  <a:pt x="683" y="2982"/>
                </a:cubicBezTo>
                <a:cubicBezTo>
                  <a:pt x="674" y="2965"/>
                  <a:pt x="666" y="2956"/>
                  <a:pt x="657" y="2965"/>
                </a:cubicBezTo>
                <a:cubicBezTo>
                  <a:pt x="597" y="2973"/>
                  <a:pt x="597" y="2973"/>
                  <a:pt x="597" y="2973"/>
                </a:cubicBezTo>
                <a:cubicBezTo>
                  <a:pt x="606" y="2999"/>
                  <a:pt x="623" y="3016"/>
                  <a:pt x="649" y="3008"/>
                </a:cubicBezTo>
                <a:cubicBezTo>
                  <a:pt x="649" y="3025"/>
                  <a:pt x="649" y="3025"/>
                  <a:pt x="649" y="3025"/>
                </a:cubicBezTo>
                <a:cubicBezTo>
                  <a:pt x="572" y="3042"/>
                  <a:pt x="572" y="3042"/>
                  <a:pt x="572" y="3042"/>
                </a:cubicBezTo>
                <a:cubicBezTo>
                  <a:pt x="572" y="3033"/>
                  <a:pt x="572" y="3033"/>
                  <a:pt x="572" y="3033"/>
                </a:cubicBezTo>
                <a:cubicBezTo>
                  <a:pt x="589" y="3025"/>
                  <a:pt x="597" y="2999"/>
                  <a:pt x="589" y="2982"/>
                </a:cubicBezTo>
                <a:cubicBezTo>
                  <a:pt x="521" y="2999"/>
                  <a:pt x="521" y="2999"/>
                  <a:pt x="521" y="2999"/>
                </a:cubicBezTo>
                <a:cubicBezTo>
                  <a:pt x="512" y="2999"/>
                  <a:pt x="504" y="3008"/>
                  <a:pt x="512" y="3025"/>
                </a:cubicBezTo>
                <a:cubicBezTo>
                  <a:pt x="521" y="3059"/>
                  <a:pt x="546" y="3076"/>
                  <a:pt x="589" y="3076"/>
                </a:cubicBezTo>
                <a:cubicBezTo>
                  <a:pt x="597" y="3093"/>
                  <a:pt x="597" y="3093"/>
                  <a:pt x="597" y="3093"/>
                </a:cubicBezTo>
                <a:cubicBezTo>
                  <a:pt x="521" y="3110"/>
                  <a:pt x="521" y="3110"/>
                  <a:pt x="521" y="3110"/>
                </a:cubicBezTo>
                <a:cubicBezTo>
                  <a:pt x="469" y="2931"/>
                  <a:pt x="469" y="2931"/>
                  <a:pt x="469" y="2931"/>
                </a:cubicBezTo>
                <a:cubicBezTo>
                  <a:pt x="487" y="2931"/>
                  <a:pt x="487" y="2931"/>
                  <a:pt x="487" y="2931"/>
                </a:cubicBezTo>
                <a:cubicBezTo>
                  <a:pt x="487" y="2948"/>
                  <a:pt x="495" y="2956"/>
                  <a:pt x="512" y="2948"/>
                </a:cubicBezTo>
                <a:cubicBezTo>
                  <a:pt x="649" y="2914"/>
                  <a:pt x="649" y="2914"/>
                  <a:pt x="649" y="2914"/>
                </a:cubicBezTo>
                <a:cubicBezTo>
                  <a:pt x="657" y="2914"/>
                  <a:pt x="666" y="2897"/>
                  <a:pt x="657" y="2880"/>
                </a:cubicBezTo>
                <a:cubicBezTo>
                  <a:pt x="666" y="2880"/>
                  <a:pt x="666" y="2880"/>
                  <a:pt x="666" y="2880"/>
                </a:cubicBezTo>
                <a:lnTo>
                  <a:pt x="717" y="3050"/>
                </a:lnTo>
                <a:close/>
              </a:path>
            </a:pathLst>
          </a:custGeom>
          <a:solidFill>
            <a:srgbClr val="014F8E">
              <a:alpha val="3000"/>
            </a:srgb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E4A9BB-8D5E-4216-B030-8B7736713BAF}"/>
              </a:ext>
            </a:extLst>
          </p:cNvPr>
          <p:cNvGrpSpPr/>
          <p:nvPr userDrawn="1"/>
        </p:nvGrpSpPr>
        <p:grpSpPr>
          <a:xfrm>
            <a:off x="9818325" y="379089"/>
            <a:ext cx="1678350" cy="412813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28" name="íŝlîḍe">
              <a:extLst>
                <a:ext uri="{FF2B5EF4-FFF2-40B4-BE49-F238E27FC236}">
                  <a16:creationId xmlns:a16="http://schemas.microsoft.com/office/drawing/2014/main" id="{76083272-D490-4D4F-9AEA-F941D4F965BE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íṡļídê">
              <a:extLst>
                <a:ext uri="{FF2B5EF4-FFF2-40B4-BE49-F238E27FC236}">
                  <a16:creationId xmlns:a16="http://schemas.microsoft.com/office/drawing/2014/main" id="{7F07F0CD-CB75-4285-9924-CAF52674C452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í$ļîḍe">
              <a:extLst>
                <a:ext uri="{FF2B5EF4-FFF2-40B4-BE49-F238E27FC236}">
                  <a16:creationId xmlns:a16="http://schemas.microsoft.com/office/drawing/2014/main" id="{E90128A1-B633-4843-8A62-C849F9009539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1" name="ï$lïḋê">
              <a:extLst>
                <a:ext uri="{FF2B5EF4-FFF2-40B4-BE49-F238E27FC236}">
                  <a16:creationId xmlns:a16="http://schemas.microsoft.com/office/drawing/2014/main" id="{7D6CD058-3266-4551-8A24-EC8BE6746AD4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2" name="íṧlidé">
              <a:extLst>
                <a:ext uri="{FF2B5EF4-FFF2-40B4-BE49-F238E27FC236}">
                  <a16:creationId xmlns:a16="http://schemas.microsoft.com/office/drawing/2014/main" id="{45426591-C496-4632-A91B-E1AF5CED2625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Sḷíḋé">
              <a:extLst>
                <a:ext uri="{FF2B5EF4-FFF2-40B4-BE49-F238E27FC236}">
                  <a16:creationId xmlns:a16="http://schemas.microsoft.com/office/drawing/2014/main" id="{00AA85FF-79B1-4304-8692-38E4FEA84CD7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ṣlîḍé">
              <a:extLst>
                <a:ext uri="{FF2B5EF4-FFF2-40B4-BE49-F238E27FC236}">
                  <a16:creationId xmlns:a16="http://schemas.microsoft.com/office/drawing/2014/main" id="{C3AB9627-24B5-4DEA-B9B9-EEAAB4546C25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íṧļidé">
              <a:extLst>
                <a:ext uri="{FF2B5EF4-FFF2-40B4-BE49-F238E27FC236}">
                  <a16:creationId xmlns:a16="http://schemas.microsoft.com/office/drawing/2014/main" id="{39CAED77-046D-49BD-A881-8CF93AE6B81C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BA94DF50-1A2E-452A-BB10-8E58329E9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4917"/>
            <a:ext cx="9305200" cy="54864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团队介绍页</a:t>
            </a:r>
            <a:r>
              <a:rPr lang="en-US" altLang="zh-CN" dirty="0"/>
              <a:t>-2</a:t>
            </a:r>
            <a:r>
              <a:rPr lang="zh-CN" altLang="en-US" dirty="0"/>
              <a:t>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3DC123-4A98-4BBC-AC1A-7B1715CAF46C}"/>
              </a:ext>
            </a:extLst>
          </p:cNvPr>
          <p:cNvSpPr/>
          <p:nvPr userDrawn="1"/>
        </p:nvSpPr>
        <p:spPr>
          <a:xfrm>
            <a:off x="0" y="370088"/>
            <a:ext cx="342614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2980E25-3B8C-42BC-830C-4A2DEDE7234C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871448"/>
            <a:ext cx="108013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E6220F-ACDE-4343-A45D-A2CD348CAE01}"/>
              </a:ext>
            </a:extLst>
          </p:cNvPr>
          <p:cNvSpPr/>
          <p:nvPr userDrawn="1"/>
        </p:nvSpPr>
        <p:spPr>
          <a:xfrm>
            <a:off x="419820" y="370088"/>
            <a:ext cx="128763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3">
            <a:extLst>
              <a:ext uri="{FF2B5EF4-FFF2-40B4-BE49-F238E27FC236}">
                <a16:creationId xmlns:a16="http://schemas.microsoft.com/office/drawing/2014/main" id="{C5487368-0855-46EC-B3E0-93470E377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4935" y="1921087"/>
            <a:ext cx="1170472" cy="117047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1" name="图片占位符 3">
            <a:extLst>
              <a:ext uri="{FF2B5EF4-FFF2-40B4-BE49-F238E27FC236}">
                <a16:creationId xmlns:a16="http://schemas.microsoft.com/office/drawing/2014/main" id="{270F83BA-08F8-4978-9361-B4B8DFB00C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45135" y="1921087"/>
            <a:ext cx="1170472" cy="117047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0D546B4-FABB-4B21-8254-6EC0D27B1F4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6479197"/>
            <a:ext cx="108013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E71065E-6EA7-403C-BE5F-446B7564B77F}"/>
              </a:ext>
            </a:extLst>
          </p:cNvPr>
          <p:cNvSpPr txBox="1"/>
          <p:nvPr userDrawn="1"/>
        </p:nvSpPr>
        <p:spPr>
          <a:xfrm>
            <a:off x="614278" y="6468889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75A7254-F4B8-4672-98A3-11669CA179A1}"/>
              </a:ext>
            </a:extLst>
          </p:cNvPr>
          <p:cNvSpPr txBox="1"/>
          <p:nvPr userDrawn="1"/>
        </p:nvSpPr>
        <p:spPr>
          <a:xfrm>
            <a:off x="9938278" y="6444183"/>
            <a:ext cx="1553589" cy="3140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www.hpu.edu.cn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163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-3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图片占位符 3">
            <a:extLst>
              <a:ext uri="{FF2B5EF4-FFF2-40B4-BE49-F238E27FC236}">
                <a16:creationId xmlns:a16="http://schemas.microsoft.com/office/drawing/2014/main" id="{C5487368-0855-46EC-B3E0-93470E377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689" y="1211178"/>
            <a:ext cx="1414792" cy="141479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43" name="图片占位符 3">
            <a:extLst>
              <a:ext uri="{FF2B5EF4-FFF2-40B4-BE49-F238E27FC236}">
                <a16:creationId xmlns:a16="http://schemas.microsoft.com/office/drawing/2014/main" id="{9FD25FF3-6B60-490F-BC1C-847F3D3231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689" y="2948538"/>
            <a:ext cx="1414792" cy="141479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44" name="图片占位符 3">
            <a:extLst>
              <a:ext uri="{FF2B5EF4-FFF2-40B4-BE49-F238E27FC236}">
                <a16:creationId xmlns:a16="http://schemas.microsoft.com/office/drawing/2014/main" id="{12157988-A253-428D-B9B9-15CAEBC71B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689" y="4685898"/>
            <a:ext cx="1414792" cy="141479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20" name="íŝlîḍe">
            <a:extLst>
              <a:ext uri="{FF2B5EF4-FFF2-40B4-BE49-F238E27FC236}">
                <a16:creationId xmlns:a16="http://schemas.microsoft.com/office/drawing/2014/main" id="{52424C1A-7E10-4896-9931-03F46B4CEEDD}"/>
              </a:ext>
            </a:extLst>
          </p:cNvPr>
          <p:cNvSpPr/>
          <p:nvPr userDrawn="1"/>
        </p:nvSpPr>
        <p:spPr bwMode="auto">
          <a:xfrm>
            <a:off x="6378697" y="-109959"/>
            <a:ext cx="7077600" cy="7077918"/>
          </a:xfrm>
          <a:custGeom>
            <a:avLst/>
            <a:gdLst>
              <a:gd name="T0" fmla="*/ 546 w 4879"/>
              <a:gd name="T1" fmla="*/ 2803 h 4873"/>
              <a:gd name="T2" fmla="*/ 4256 w 4879"/>
              <a:gd name="T3" fmla="*/ 1823 h 4873"/>
              <a:gd name="T4" fmla="*/ 4034 w 4879"/>
              <a:gd name="T5" fmla="*/ 1806 h 4873"/>
              <a:gd name="T6" fmla="*/ 4077 w 4879"/>
              <a:gd name="T7" fmla="*/ 1985 h 4873"/>
              <a:gd name="T8" fmla="*/ 4520 w 4879"/>
              <a:gd name="T9" fmla="*/ 1977 h 4873"/>
              <a:gd name="T10" fmla="*/ 4299 w 4879"/>
              <a:gd name="T11" fmla="*/ 1951 h 4873"/>
              <a:gd name="T12" fmla="*/ 4427 w 4879"/>
              <a:gd name="T13" fmla="*/ 2079 h 4873"/>
              <a:gd name="T14" fmla="*/ 3957 w 4879"/>
              <a:gd name="T15" fmla="*/ 1125 h 4873"/>
              <a:gd name="T16" fmla="*/ 3548 w 4879"/>
              <a:gd name="T17" fmla="*/ 1040 h 4873"/>
              <a:gd name="T18" fmla="*/ 2951 w 4879"/>
              <a:gd name="T19" fmla="*/ 537 h 4873"/>
              <a:gd name="T20" fmla="*/ 1902 w 4879"/>
              <a:gd name="T21" fmla="*/ 588 h 4873"/>
              <a:gd name="T22" fmla="*/ 1843 w 4879"/>
              <a:gd name="T23" fmla="*/ 793 h 4873"/>
              <a:gd name="T24" fmla="*/ 2047 w 4879"/>
              <a:gd name="T25" fmla="*/ 733 h 4873"/>
              <a:gd name="T26" fmla="*/ 1979 w 4879"/>
              <a:gd name="T27" fmla="*/ 460 h 4873"/>
              <a:gd name="T28" fmla="*/ 1101 w 4879"/>
              <a:gd name="T29" fmla="*/ 1082 h 4873"/>
              <a:gd name="T30" fmla="*/ 1135 w 4879"/>
              <a:gd name="T31" fmla="*/ 1065 h 4873"/>
              <a:gd name="T32" fmla="*/ 1194 w 4879"/>
              <a:gd name="T33" fmla="*/ 980 h 4873"/>
              <a:gd name="T34" fmla="*/ 1058 w 4879"/>
              <a:gd name="T35" fmla="*/ 1040 h 4873"/>
              <a:gd name="T36" fmla="*/ 879 w 4879"/>
              <a:gd name="T37" fmla="*/ 1951 h 4873"/>
              <a:gd name="T38" fmla="*/ 614 w 4879"/>
              <a:gd name="T39" fmla="*/ 1892 h 4873"/>
              <a:gd name="T40" fmla="*/ 427 w 4879"/>
              <a:gd name="T41" fmla="*/ 1653 h 4873"/>
              <a:gd name="T42" fmla="*/ 589 w 4879"/>
              <a:gd name="T43" fmla="*/ 2070 h 4873"/>
              <a:gd name="T44" fmla="*/ 1638 w 4879"/>
              <a:gd name="T45" fmla="*/ 3433 h 4873"/>
              <a:gd name="T46" fmla="*/ 2457 w 4879"/>
              <a:gd name="T47" fmla="*/ 2675 h 4873"/>
              <a:gd name="T48" fmla="*/ 2857 w 4879"/>
              <a:gd name="T49" fmla="*/ 3391 h 4873"/>
              <a:gd name="T50" fmla="*/ 3156 w 4879"/>
              <a:gd name="T51" fmla="*/ 3348 h 4873"/>
              <a:gd name="T52" fmla="*/ 3343 w 4879"/>
              <a:gd name="T53" fmla="*/ 3476 h 4873"/>
              <a:gd name="T54" fmla="*/ 162 w 4879"/>
              <a:gd name="T55" fmla="*/ 2437 h 4873"/>
              <a:gd name="T56" fmla="*/ 4273 w 4879"/>
              <a:gd name="T57" fmla="*/ 2633 h 4873"/>
              <a:gd name="T58" fmla="*/ 4299 w 4879"/>
              <a:gd name="T59" fmla="*/ 2863 h 4873"/>
              <a:gd name="T60" fmla="*/ 4307 w 4879"/>
              <a:gd name="T61" fmla="*/ 3169 h 4873"/>
              <a:gd name="T62" fmla="*/ 4196 w 4879"/>
              <a:gd name="T63" fmla="*/ 3297 h 4873"/>
              <a:gd name="T64" fmla="*/ 4247 w 4879"/>
              <a:gd name="T65" fmla="*/ 3357 h 4873"/>
              <a:gd name="T66" fmla="*/ 4102 w 4879"/>
              <a:gd name="T67" fmla="*/ 3553 h 4873"/>
              <a:gd name="T68" fmla="*/ 4009 w 4879"/>
              <a:gd name="T69" fmla="*/ 3442 h 4873"/>
              <a:gd name="T70" fmla="*/ 4026 w 4879"/>
              <a:gd name="T71" fmla="*/ 3587 h 4873"/>
              <a:gd name="T72" fmla="*/ 3855 w 4879"/>
              <a:gd name="T73" fmla="*/ 3817 h 4873"/>
              <a:gd name="T74" fmla="*/ 3710 w 4879"/>
              <a:gd name="T75" fmla="*/ 3979 h 4873"/>
              <a:gd name="T76" fmla="*/ 3386 w 4879"/>
              <a:gd name="T77" fmla="*/ 4234 h 4873"/>
              <a:gd name="T78" fmla="*/ 3386 w 4879"/>
              <a:gd name="T79" fmla="*/ 4004 h 4873"/>
              <a:gd name="T80" fmla="*/ 3565 w 4879"/>
              <a:gd name="T81" fmla="*/ 4115 h 4873"/>
              <a:gd name="T82" fmla="*/ 3122 w 4879"/>
              <a:gd name="T83" fmla="*/ 4354 h 4873"/>
              <a:gd name="T84" fmla="*/ 2909 w 4879"/>
              <a:gd name="T85" fmla="*/ 4234 h 4873"/>
              <a:gd name="T86" fmla="*/ 2806 w 4879"/>
              <a:gd name="T87" fmla="*/ 4439 h 4873"/>
              <a:gd name="T88" fmla="*/ 2482 w 4879"/>
              <a:gd name="T89" fmla="*/ 4277 h 4873"/>
              <a:gd name="T90" fmla="*/ 2474 w 4879"/>
              <a:gd name="T91" fmla="*/ 4464 h 4873"/>
              <a:gd name="T92" fmla="*/ 2201 w 4879"/>
              <a:gd name="T93" fmla="*/ 4354 h 4873"/>
              <a:gd name="T94" fmla="*/ 2005 w 4879"/>
              <a:gd name="T95" fmla="*/ 4302 h 4873"/>
              <a:gd name="T96" fmla="*/ 1945 w 4879"/>
              <a:gd name="T97" fmla="*/ 4209 h 4873"/>
              <a:gd name="T98" fmla="*/ 1740 w 4879"/>
              <a:gd name="T99" fmla="*/ 4200 h 4873"/>
              <a:gd name="T100" fmla="*/ 1749 w 4879"/>
              <a:gd name="T101" fmla="*/ 4124 h 4873"/>
              <a:gd name="T102" fmla="*/ 1322 w 4879"/>
              <a:gd name="T103" fmla="*/ 4115 h 4873"/>
              <a:gd name="T104" fmla="*/ 1348 w 4879"/>
              <a:gd name="T105" fmla="*/ 4030 h 4873"/>
              <a:gd name="T106" fmla="*/ 1177 w 4879"/>
              <a:gd name="T107" fmla="*/ 3757 h 4873"/>
              <a:gd name="T108" fmla="*/ 973 w 4879"/>
              <a:gd name="T109" fmla="*/ 3519 h 4873"/>
              <a:gd name="T110" fmla="*/ 819 w 4879"/>
              <a:gd name="T111" fmla="*/ 3646 h 4873"/>
              <a:gd name="T112" fmla="*/ 700 w 4879"/>
              <a:gd name="T113" fmla="*/ 3468 h 4873"/>
              <a:gd name="T114" fmla="*/ 742 w 4879"/>
              <a:gd name="T115" fmla="*/ 3391 h 4873"/>
              <a:gd name="T116" fmla="*/ 700 w 4879"/>
              <a:gd name="T117" fmla="*/ 3135 h 4873"/>
              <a:gd name="T118" fmla="*/ 597 w 4879"/>
              <a:gd name="T119" fmla="*/ 2973 h 4873"/>
              <a:gd name="T120" fmla="*/ 657 w 4879"/>
              <a:gd name="T121" fmla="*/ 2880 h 4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879" h="4873">
                <a:moveTo>
                  <a:pt x="546" y="2735"/>
                </a:moveTo>
                <a:cubicBezTo>
                  <a:pt x="563" y="2803"/>
                  <a:pt x="563" y="2803"/>
                  <a:pt x="563" y="2803"/>
                </a:cubicBezTo>
                <a:cubicBezTo>
                  <a:pt x="614" y="2786"/>
                  <a:pt x="614" y="2786"/>
                  <a:pt x="614" y="2786"/>
                </a:cubicBezTo>
                <a:cubicBezTo>
                  <a:pt x="632" y="2786"/>
                  <a:pt x="640" y="2778"/>
                  <a:pt x="632" y="2760"/>
                </a:cubicBezTo>
                <a:cubicBezTo>
                  <a:pt x="640" y="2760"/>
                  <a:pt x="640" y="2760"/>
                  <a:pt x="640" y="2760"/>
                </a:cubicBezTo>
                <a:cubicBezTo>
                  <a:pt x="666" y="2863"/>
                  <a:pt x="666" y="2863"/>
                  <a:pt x="666" y="2863"/>
                </a:cubicBezTo>
                <a:cubicBezTo>
                  <a:pt x="649" y="2863"/>
                  <a:pt x="649" y="2863"/>
                  <a:pt x="649" y="2863"/>
                </a:cubicBezTo>
                <a:cubicBezTo>
                  <a:pt x="649" y="2846"/>
                  <a:pt x="640" y="2837"/>
                  <a:pt x="623" y="2837"/>
                </a:cubicBezTo>
                <a:cubicBezTo>
                  <a:pt x="487" y="2863"/>
                  <a:pt x="487" y="2863"/>
                  <a:pt x="487" y="2863"/>
                </a:cubicBezTo>
                <a:cubicBezTo>
                  <a:pt x="478" y="2863"/>
                  <a:pt x="469" y="2871"/>
                  <a:pt x="478" y="2897"/>
                </a:cubicBezTo>
                <a:cubicBezTo>
                  <a:pt x="461" y="2897"/>
                  <a:pt x="461" y="2897"/>
                  <a:pt x="461" y="2897"/>
                </a:cubicBezTo>
                <a:cubicBezTo>
                  <a:pt x="444" y="2795"/>
                  <a:pt x="444" y="2795"/>
                  <a:pt x="444" y="2795"/>
                </a:cubicBezTo>
                <a:cubicBezTo>
                  <a:pt x="461" y="2795"/>
                  <a:pt x="461" y="2795"/>
                  <a:pt x="461" y="2795"/>
                </a:cubicBezTo>
                <a:cubicBezTo>
                  <a:pt x="461" y="2812"/>
                  <a:pt x="469" y="2820"/>
                  <a:pt x="478" y="2812"/>
                </a:cubicBezTo>
                <a:cubicBezTo>
                  <a:pt x="546" y="2803"/>
                  <a:pt x="546" y="2803"/>
                  <a:pt x="546" y="2803"/>
                </a:cubicBezTo>
                <a:cubicBezTo>
                  <a:pt x="538" y="2735"/>
                  <a:pt x="538" y="2735"/>
                  <a:pt x="538" y="2735"/>
                </a:cubicBezTo>
                <a:cubicBezTo>
                  <a:pt x="469" y="2752"/>
                  <a:pt x="469" y="2752"/>
                  <a:pt x="469" y="2752"/>
                </a:cubicBezTo>
                <a:cubicBezTo>
                  <a:pt x="452" y="2752"/>
                  <a:pt x="452" y="2760"/>
                  <a:pt x="452" y="2778"/>
                </a:cubicBezTo>
                <a:cubicBezTo>
                  <a:pt x="444" y="2778"/>
                  <a:pt x="444" y="2778"/>
                  <a:pt x="444" y="2778"/>
                </a:cubicBezTo>
                <a:cubicBezTo>
                  <a:pt x="427" y="2684"/>
                  <a:pt x="427" y="2684"/>
                  <a:pt x="427" y="2684"/>
                </a:cubicBezTo>
                <a:cubicBezTo>
                  <a:pt x="435" y="2675"/>
                  <a:pt x="435" y="2675"/>
                  <a:pt x="435" y="2675"/>
                </a:cubicBezTo>
                <a:cubicBezTo>
                  <a:pt x="435" y="2701"/>
                  <a:pt x="444" y="2709"/>
                  <a:pt x="461" y="2701"/>
                </a:cubicBezTo>
                <a:cubicBezTo>
                  <a:pt x="597" y="2675"/>
                  <a:pt x="597" y="2675"/>
                  <a:pt x="597" y="2675"/>
                </a:cubicBezTo>
                <a:cubicBezTo>
                  <a:pt x="614" y="2675"/>
                  <a:pt x="614" y="2667"/>
                  <a:pt x="614" y="2650"/>
                </a:cubicBezTo>
                <a:cubicBezTo>
                  <a:pt x="623" y="2641"/>
                  <a:pt x="623" y="2641"/>
                  <a:pt x="623" y="2641"/>
                </a:cubicBezTo>
                <a:cubicBezTo>
                  <a:pt x="640" y="2743"/>
                  <a:pt x="640" y="2743"/>
                  <a:pt x="640" y="2743"/>
                </a:cubicBezTo>
                <a:cubicBezTo>
                  <a:pt x="632" y="2743"/>
                  <a:pt x="632" y="2743"/>
                  <a:pt x="632" y="2743"/>
                </a:cubicBezTo>
                <a:cubicBezTo>
                  <a:pt x="632" y="2726"/>
                  <a:pt x="623" y="2726"/>
                  <a:pt x="606" y="2726"/>
                </a:cubicBezTo>
                <a:lnTo>
                  <a:pt x="546" y="2735"/>
                </a:lnTo>
                <a:close/>
                <a:moveTo>
                  <a:pt x="4256" y="1823"/>
                </a:moveTo>
                <a:cubicBezTo>
                  <a:pt x="4247" y="1832"/>
                  <a:pt x="4230" y="1849"/>
                  <a:pt x="4222" y="1849"/>
                </a:cubicBezTo>
                <a:cubicBezTo>
                  <a:pt x="4205" y="1849"/>
                  <a:pt x="4188" y="1875"/>
                  <a:pt x="4205" y="1875"/>
                </a:cubicBezTo>
                <a:cubicBezTo>
                  <a:pt x="4222" y="1883"/>
                  <a:pt x="4230" y="1883"/>
                  <a:pt x="4256" y="1858"/>
                </a:cubicBezTo>
                <a:cubicBezTo>
                  <a:pt x="4273" y="1840"/>
                  <a:pt x="4290" y="1798"/>
                  <a:pt x="4256" y="1823"/>
                </a:cubicBezTo>
                <a:close/>
                <a:moveTo>
                  <a:pt x="4137" y="2011"/>
                </a:moveTo>
                <a:cubicBezTo>
                  <a:pt x="4145" y="2028"/>
                  <a:pt x="4162" y="2028"/>
                  <a:pt x="4171" y="2019"/>
                </a:cubicBezTo>
                <a:cubicBezTo>
                  <a:pt x="4188" y="2019"/>
                  <a:pt x="4188" y="2011"/>
                  <a:pt x="4188" y="2011"/>
                </a:cubicBezTo>
                <a:cubicBezTo>
                  <a:pt x="4188" y="2002"/>
                  <a:pt x="4205" y="1994"/>
                  <a:pt x="4230" y="2011"/>
                </a:cubicBezTo>
                <a:cubicBezTo>
                  <a:pt x="4247" y="2019"/>
                  <a:pt x="4247" y="2019"/>
                  <a:pt x="4247" y="2019"/>
                </a:cubicBezTo>
                <a:cubicBezTo>
                  <a:pt x="4256" y="2019"/>
                  <a:pt x="4247" y="2002"/>
                  <a:pt x="4213" y="1977"/>
                </a:cubicBezTo>
                <a:cubicBezTo>
                  <a:pt x="4188" y="1951"/>
                  <a:pt x="4171" y="1943"/>
                  <a:pt x="4128" y="1909"/>
                </a:cubicBezTo>
                <a:cubicBezTo>
                  <a:pt x="4077" y="1883"/>
                  <a:pt x="4051" y="1866"/>
                  <a:pt x="4017" y="1840"/>
                </a:cubicBezTo>
                <a:cubicBezTo>
                  <a:pt x="3992" y="1806"/>
                  <a:pt x="3992" y="1789"/>
                  <a:pt x="4017" y="1781"/>
                </a:cubicBezTo>
                <a:cubicBezTo>
                  <a:pt x="4043" y="1772"/>
                  <a:pt x="4060" y="1781"/>
                  <a:pt x="4051" y="1781"/>
                </a:cubicBezTo>
                <a:cubicBezTo>
                  <a:pt x="4043" y="1789"/>
                  <a:pt x="4026" y="1789"/>
                  <a:pt x="4034" y="1806"/>
                </a:cubicBezTo>
                <a:cubicBezTo>
                  <a:pt x="4043" y="1815"/>
                  <a:pt x="4068" y="1840"/>
                  <a:pt x="4137" y="1900"/>
                </a:cubicBezTo>
                <a:cubicBezTo>
                  <a:pt x="4213" y="1951"/>
                  <a:pt x="4264" y="1985"/>
                  <a:pt x="4299" y="2028"/>
                </a:cubicBezTo>
                <a:cubicBezTo>
                  <a:pt x="4324" y="2062"/>
                  <a:pt x="4307" y="2088"/>
                  <a:pt x="4299" y="2088"/>
                </a:cubicBezTo>
                <a:cubicBezTo>
                  <a:pt x="4290" y="2088"/>
                  <a:pt x="4247" y="2053"/>
                  <a:pt x="4222" y="2036"/>
                </a:cubicBezTo>
                <a:cubicBezTo>
                  <a:pt x="4196" y="2019"/>
                  <a:pt x="4205" y="2028"/>
                  <a:pt x="4196" y="2036"/>
                </a:cubicBezTo>
                <a:cubicBezTo>
                  <a:pt x="4188" y="2036"/>
                  <a:pt x="4179" y="2045"/>
                  <a:pt x="4171" y="2045"/>
                </a:cubicBezTo>
                <a:cubicBezTo>
                  <a:pt x="4162" y="2045"/>
                  <a:pt x="4154" y="2045"/>
                  <a:pt x="4162" y="2062"/>
                </a:cubicBezTo>
                <a:cubicBezTo>
                  <a:pt x="4162" y="2070"/>
                  <a:pt x="4162" y="2096"/>
                  <a:pt x="4145" y="2088"/>
                </a:cubicBezTo>
                <a:cubicBezTo>
                  <a:pt x="4128" y="2070"/>
                  <a:pt x="4137" y="2045"/>
                  <a:pt x="4111" y="2062"/>
                </a:cubicBezTo>
                <a:cubicBezTo>
                  <a:pt x="4085" y="2070"/>
                  <a:pt x="4068" y="2079"/>
                  <a:pt x="4051" y="2053"/>
                </a:cubicBezTo>
                <a:cubicBezTo>
                  <a:pt x="4034" y="2028"/>
                  <a:pt x="4034" y="2019"/>
                  <a:pt x="4043" y="2002"/>
                </a:cubicBezTo>
                <a:cubicBezTo>
                  <a:pt x="4043" y="1985"/>
                  <a:pt x="4043" y="1968"/>
                  <a:pt x="4034" y="1960"/>
                </a:cubicBezTo>
                <a:cubicBezTo>
                  <a:pt x="4026" y="1960"/>
                  <a:pt x="4017" y="1943"/>
                  <a:pt x="4043" y="1943"/>
                </a:cubicBezTo>
                <a:cubicBezTo>
                  <a:pt x="4060" y="1943"/>
                  <a:pt x="4068" y="1951"/>
                  <a:pt x="4137" y="2011"/>
                </a:cubicBezTo>
                <a:close/>
                <a:moveTo>
                  <a:pt x="4077" y="1985"/>
                </a:moveTo>
                <a:cubicBezTo>
                  <a:pt x="4085" y="1994"/>
                  <a:pt x="4120" y="2019"/>
                  <a:pt x="4111" y="2028"/>
                </a:cubicBezTo>
                <a:cubicBezTo>
                  <a:pt x="4102" y="2036"/>
                  <a:pt x="4085" y="2053"/>
                  <a:pt x="4068" y="2036"/>
                </a:cubicBezTo>
                <a:cubicBezTo>
                  <a:pt x="4060" y="2019"/>
                  <a:pt x="4043" y="1960"/>
                  <a:pt x="4077" y="1985"/>
                </a:cubicBezTo>
                <a:close/>
                <a:moveTo>
                  <a:pt x="4256" y="1875"/>
                </a:moveTo>
                <a:cubicBezTo>
                  <a:pt x="4264" y="1883"/>
                  <a:pt x="4273" y="1892"/>
                  <a:pt x="4290" y="1883"/>
                </a:cubicBezTo>
                <a:cubicBezTo>
                  <a:pt x="4299" y="1875"/>
                  <a:pt x="4324" y="1849"/>
                  <a:pt x="4324" y="1840"/>
                </a:cubicBezTo>
                <a:cubicBezTo>
                  <a:pt x="4333" y="1823"/>
                  <a:pt x="4341" y="1815"/>
                  <a:pt x="4341" y="1832"/>
                </a:cubicBezTo>
                <a:cubicBezTo>
                  <a:pt x="4341" y="1840"/>
                  <a:pt x="4341" y="1858"/>
                  <a:pt x="4324" y="1875"/>
                </a:cubicBezTo>
                <a:cubicBezTo>
                  <a:pt x="4316" y="1883"/>
                  <a:pt x="4307" y="1883"/>
                  <a:pt x="4316" y="1892"/>
                </a:cubicBezTo>
                <a:cubicBezTo>
                  <a:pt x="4324" y="1900"/>
                  <a:pt x="4341" y="1917"/>
                  <a:pt x="4341" y="1900"/>
                </a:cubicBezTo>
                <a:cubicBezTo>
                  <a:pt x="4341" y="1892"/>
                  <a:pt x="4324" y="1875"/>
                  <a:pt x="4333" y="1866"/>
                </a:cubicBezTo>
                <a:cubicBezTo>
                  <a:pt x="4341" y="1858"/>
                  <a:pt x="4358" y="1892"/>
                  <a:pt x="4375" y="1917"/>
                </a:cubicBezTo>
                <a:cubicBezTo>
                  <a:pt x="4384" y="1934"/>
                  <a:pt x="4392" y="1934"/>
                  <a:pt x="4409" y="1943"/>
                </a:cubicBezTo>
                <a:cubicBezTo>
                  <a:pt x="4427" y="1951"/>
                  <a:pt x="4478" y="1968"/>
                  <a:pt x="4495" y="1977"/>
                </a:cubicBezTo>
                <a:cubicBezTo>
                  <a:pt x="4512" y="1985"/>
                  <a:pt x="4520" y="1994"/>
                  <a:pt x="4520" y="1977"/>
                </a:cubicBezTo>
                <a:cubicBezTo>
                  <a:pt x="4529" y="1968"/>
                  <a:pt x="4546" y="1917"/>
                  <a:pt x="4554" y="1909"/>
                </a:cubicBezTo>
                <a:cubicBezTo>
                  <a:pt x="4554" y="1909"/>
                  <a:pt x="4563" y="1917"/>
                  <a:pt x="4554" y="1943"/>
                </a:cubicBezTo>
                <a:cubicBezTo>
                  <a:pt x="4546" y="1968"/>
                  <a:pt x="4537" y="2002"/>
                  <a:pt x="4529" y="2011"/>
                </a:cubicBezTo>
                <a:cubicBezTo>
                  <a:pt x="4520" y="2011"/>
                  <a:pt x="4512" y="2011"/>
                  <a:pt x="4495" y="1994"/>
                </a:cubicBezTo>
                <a:cubicBezTo>
                  <a:pt x="4478" y="1985"/>
                  <a:pt x="4444" y="1960"/>
                  <a:pt x="4418" y="1960"/>
                </a:cubicBezTo>
                <a:cubicBezTo>
                  <a:pt x="4401" y="1951"/>
                  <a:pt x="4401" y="1951"/>
                  <a:pt x="4409" y="1960"/>
                </a:cubicBezTo>
                <a:cubicBezTo>
                  <a:pt x="4409" y="1968"/>
                  <a:pt x="4409" y="1985"/>
                  <a:pt x="4401" y="1985"/>
                </a:cubicBezTo>
                <a:cubicBezTo>
                  <a:pt x="4392" y="1994"/>
                  <a:pt x="4401" y="1994"/>
                  <a:pt x="4409" y="2002"/>
                </a:cubicBezTo>
                <a:cubicBezTo>
                  <a:pt x="4418" y="2002"/>
                  <a:pt x="4469" y="2062"/>
                  <a:pt x="4469" y="2079"/>
                </a:cubicBezTo>
                <a:cubicBezTo>
                  <a:pt x="4469" y="2105"/>
                  <a:pt x="4461" y="2113"/>
                  <a:pt x="4409" y="2096"/>
                </a:cubicBezTo>
                <a:cubicBezTo>
                  <a:pt x="4358" y="2079"/>
                  <a:pt x="4341" y="2053"/>
                  <a:pt x="4341" y="2045"/>
                </a:cubicBezTo>
                <a:cubicBezTo>
                  <a:pt x="4333" y="2036"/>
                  <a:pt x="4307" y="2028"/>
                  <a:pt x="4290" y="2011"/>
                </a:cubicBezTo>
                <a:cubicBezTo>
                  <a:pt x="4282" y="2002"/>
                  <a:pt x="4256" y="1968"/>
                  <a:pt x="4273" y="1968"/>
                </a:cubicBezTo>
                <a:cubicBezTo>
                  <a:pt x="4282" y="1977"/>
                  <a:pt x="4299" y="2002"/>
                  <a:pt x="4299" y="1985"/>
                </a:cubicBezTo>
                <a:cubicBezTo>
                  <a:pt x="4307" y="1960"/>
                  <a:pt x="4299" y="1960"/>
                  <a:pt x="4299" y="1951"/>
                </a:cubicBezTo>
                <a:cubicBezTo>
                  <a:pt x="4290" y="1943"/>
                  <a:pt x="4290" y="1943"/>
                  <a:pt x="4299" y="1934"/>
                </a:cubicBezTo>
                <a:cubicBezTo>
                  <a:pt x="4307" y="1926"/>
                  <a:pt x="4307" y="1926"/>
                  <a:pt x="4324" y="1934"/>
                </a:cubicBezTo>
                <a:cubicBezTo>
                  <a:pt x="4341" y="1951"/>
                  <a:pt x="4350" y="1960"/>
                  <a:pt x="4358" y="1968"/>
                </a:cubicBezTo>
                <a:cubicBezTo>
                  <a:pt x="4375" y="1968"/>
                  <a:pt x="4384" y="1960"/>
                  <a:pt x="4375" y="1951"/>
                </a:cubicBezTo>
                <a:cubicBezTo>
                  <a:pt x="4367" y="1943"/>
                  <a:pt x="4333" y="1917"/>
                  <a:pt x="4324" y="1917"/>
                </a:cubicBezTo>
                <a:cubicBezTo>
                  <a:pt x="4307" y="1917"/>
                  <a:pt x="4307" y="1926"/>
                  <a:pt x="4299" y="1917"/>
                </a:cubicBezTo>
                <a:cubicBezTo>
                  <a:pt x="4299" y="1909"/>
                  <a:pt x="4282" y="1917"/>
                  <a:pt x="4273" y="1917"/>
                </a:cubicBezTo>
                <a:cubicBezTo>
                  <a:pt x="4264" y="1917"/>
                  <a:pt x="4256" y="1917"/>
                  <a:pt x="4247" y="1909"/>
                </a:cubicBezTo>
                <a:cubicBezTo>
                  <a:pt x="4247" y="1900"/>
                  <a:pt x="4256" y="1900"/>
                  <a:pt x="4256" y="1892"/>
                </a:cubicBezTo>
                <a:cubicBezTo>
                  <a:pt x="4247" y="1883"/>
                  <a:pt x="4247" y="1875"/>
                  <a:pt x="4256" y="1875"/>
                </a:cubicBezTo>
                <a:close/>
                <a:moveTo>
                  <a:pt x="4358" y="2011"/>
                </a:moveTo>
                <a:cubicBezTo>
                  <a:pt x="4367" y="2002"/>
                  <a:pt x="4384" y="1994"/>
                  <a:pt x="4384" y="2011"/>
                </a:cubicBezTo>
                <a:cubicBezTo>
                  <a:pt x="4384" y="2019"/>
                  <a:pt x="4367" y="2028"/>
                  <a:pt x="4358" y="2036"/>
                </a:cubicBezTo>
                <a:cubicBezTo>
                  <a:pt x="4350" y="2036"/>
                  <a:pt x="4358" y="2045"/>
                  <a:pt x="4375" y="2062"/>
                </a:cubicBezTo>
                <a:cubicBezTo>
                  <a:pt x="4392" y="2070"/>
                  <a:pt x="4409" y="2079"/>
                  <a:pt x="4427" y="2079"/>
                </a:cubicBezTo>
                <a:cubicBezTo>
                  <a:pt x="4444" y="2079"/>
                  <a:pt x="4444" y="2079"/>
                  <a:pt x="4444" y="2062"/>
                </a:cubicBezTo>
                <a:cubicBezTo>
                  <a:pt x="4435" y="2053"/>
                  <a:pt x="4384" y="1994"/>
                  <a:pt x="4367" y="1985"/>
                </a:cubicBezTo>
                <a:cubicBezTo>
                  <a:pt x="4350" y="1977"/>
                  <a:pt x="4341" y="1977"/>
                  <a:pt x="4333" y="1985"/>
                </a:cubicBezTo>
                <a:cubicBezTo>
                  <a:pt x="4333" y="2002"/>
                  <a:pt x="4333" y="2019"/>
                  <a:pt x="4358" y="2011"/>
                </a:cubicBezTo>
                <a:close/>
                <a:moveTo>
                  <a:pt x="3812" y="1185"/>
                </a:moveTo>
                <a:cubicBezTo>
                  <a:pt x="3804" y="1202"/>
                  <a:pt x="3812" y="1219"/>
                  <a:pt x="3804" y="1236"/>
                </a:cubicBezTo>
                <a:cubicBezTo>
                  <a:pt x="3795" y="1244"/>
                  <a:pt x="3778" y="1253"/>
                  <a:pt x="3761" y="1244"/>
                </a:cubicBezTo>
                <a:cubicBezTo>
                  <a:pt x="3736" y="1244"/>
                  <a:pt x="3710" y="1236"/>
                  <a:pt x="3719" y="1253"/>
                </a:cubicBezTo>
                <a:cubicBezTo>
                  <a:pt x="3719" y="1261"/>
                  <a:pt x="3744" y="1270"/>
                  <a:pt x="3753" y="1278"/>
                </a:cubicBezTo>
                <a:cubicBezTo>
                  <a:pt x="3770" y="1287"/>
                  <a:pt x="3787" y="1304"/>
                  <a:pt x="3795" y="1312"/>
                </a:cubicBezTo>
                <a:cubicBezTo>
                  <a:pt x="3804" y="1312"/>
                  <a:pt x="3821" y="1304"/>
                  <a:pt x="3830" y="1287"/>
                </a:cubicBezTo>
                <a:cubicBezTo>
                  <a:pt x="3830" y="1270"/>
                  <a:pt x="3830" y="1142"/>
                  <a:pt x="3812" y="1185"/>
                </a:cubicBezTo>
                <a:close/>
                <a:moveTo>
                  <a:pt x="3855" y="1099"/>
                </a:moveTo>
                <a:cubicBezTo>
                  <a:pt x="3864" y="1108"/>
                  <a:pt x="3881" y="1108"/>
                  <a:pt x="3889" y="1116"/>
                </a:cubicBezTo>
                <a:cubicBezTo>
                  <a:pt x="3906" y="1116"/>
                  <a:pt x="3923" y="1116"/>
                  <a:pt x="3957" y="1125"/>
                </a:cubicBezTo>
                <a:cubicBezTo>
                  <a:pt x="3983" y="1142"/>
                  <a:pt x="3983" y="1133"/>
                  <a:pt x="3983" y="1125"/>
                </a:cubicBezTo>
                <a:cubicBezTo>
                  <a:pt x="3992" y="1116"/>
                  <a:pt x="3992" y="1108"/>
                  <a:pt x="3957" y="1091"/>
                </a:cubicBezTo>
                <a:cubicBezTo>
                  <a:pt x="3932" y="1074"/>
                  <a:pt x="3898" y="1091"/>
                  <a:pt x="3915" y="1082"/>
                </a:cubicBezTo>
                <a:cubicBezTo>
                  <a:pt x="3932" y="1065"/>
                  <a:pt x="3940" y="1074"/>
                  <a:pt x="3957" y="1040"/>
                </a:cubicBezTo>
                <a:cubicBezTo>
                  <a:pt x="3966" y="1006"/>
                  <a:pt x="3957" y="972"/>
                  <a:pt x="3949" y="946"/>
                </a:cubicBezTo>
                <a:cubicBezTo>
                  <a:pt x="3949" y="929"/>
                  <a:pt x="3940" y="937"/>
                  <a:pt x="3940" y="963"/>
                </a:cubicBezTo>
                <a:cubicBezTo>
                  <a:pt x="3932" y="997"/>
                  <a:pt x="3932" y="1023"/>
                  <a:pt x="3915" y="1031"/>
                </a:cubicBezTo>
                <a:cubicBezTo>
                  <a:pt x="3906" y="1040"/>
                  <a:pt x="3872" y="1057"/>
                  <a:pt x="3838" y="1048"/>
                </a:cubicBezTo>
                <a:cubicBezTo>
                  <a:pt x="3804" y="1040"/>
                  <a:pt x="3795" y="1031"/>
                  <a:pt x="3761" y="1006"/>
                </a:cubicBezTo>
                <a:cubicBezTo>
                  <a:pt x="3736" y="980"/>
                  <a:pt x="3719" y="955"/>
                  <a:pt x="3719" y="972"/>
                </a:cubicBezTo>
                <a:cubicBezTo>
                  <a:pt x="3727" y="989"/>
                  <a:pt x="3744" y="1014"/>
                  <a:pt x="3761" y="1031"/>
                </a:cubicBezTo>
                <a:cubicBezTo>
                  <a:pt x="3778" y="1057"/>
                  <a:pt x="3778" y="1057"/>
                  <a:pt x="3770" y="1057"/>
                </a:cubicBezTo>
                <a:cubicBezTo>
                  <a:pt x="3753" y="1057"/>
                  <a:pt x="3744" y="1065"/>
                  <a:pt x="3702" y="1065"/>
                </a:cubicBezTo>
                <a:cubicBezTo>
                  <a:pt x="3659" y="1065"/>
                  <a:pt x="3659" y="1057"/>
                  <a:pt x="3633" y="1057"/>
                </a:cubicBezTo>
                <a:cubicBezTo>
                  <a:pt x="3608" y="1065"/>
                  <a:pt x="3582" y="1057"/>
                  <a:pt x="3548" y="1040"/>
                </a:cubicBezTo>
                <a:cubicBezTo>
                  <a:pt x="3514" y="1031"/>
                  <a:pt x="3505" y="1040"/>
                  <a:pt x="3514" y="1048"/>
                </a:cubicBezTo>
                <a:cubicBezTo>
                  <a:pt x="3531" y="1057"/>
                  <a:pt x="3565" y="1082"/>
                  <a:pt x="3616" y="1091"/>
                </a:cubicBezTo>
                <a:cubicBezTo>
                  <a:pt x="3659" y="1091"/>
                  <a:pt x="3736" y="1091"/>
                  <a:pt x="3753" y="1091"/>
                </a:cubicBezTo>
                <a:cubicBezTo>
                  <a:pt x="3770" y="1082"/>
                  <a:pt x="3804" y="1074"/>
                  <a:pt x="3855" y="1099"/>
                </a:cubicBezTo>
                <a:close/>
                <a:moveTo>
                  <a:pt x="2883" y="597"/>
                </a:moveTo>
                <a:cubicBezTo>
                  <a:pt x="2874" y="614"/>
                  <a:pt x="2866" y="622"/>
                  <a:pt x="2874" y="622"/>
                </a:cubicBezTo>
                <a:cubicBezTo>
                  <a:pt x="2874" y="631"/>
                  <a:pt x="2891" y="622"/>
                  <a:pt x="2909" y="614"/>
                </a:cubicBezTo>
                <a:cubicBezTo>
                  <a:pt x="2926" y="605"/>
                  <a:pt x="2968" y="580"/>
                  <a:pt x="2985" y="571"/>
                </a:cubicBezTo>
                <a:cubicBezTo>
                  <a:pt x="3002" y="571"/>
                  <a:pt x="3019" y="554"/>
                  <a:pt x="3028" y="546"/>
                </a:cubicBezTo>
                <a:cubicBezTo>
                  <a:pt x="3036" y="537"/>
                  <a:pt x="3054" y="537"/>
                  <a:pt x="3054" y="520"/>
                </a:cubicBezTo>
                <a:cubicBezTo>
                  <a:pt x="3054" y="503"/>
                  <a:pt x="3028" y="486"/>
                  <a:pt x="2994" y="495"/>
                </a:cubicBezTo>
                <a:cubicBezTo>
                  <a:pt x="2960" y="495"/>
                  <a:pt x="2934" y="503"/>
                  <a:pt x="2909" y="503"/>
                </a:cubicBezTo>
                <a:cubicBezTo>
                  <a:pt x="2874" y="503"/>
                  <a:pt x="2874" y="503"/>
                  <a:pt x="2883" y="520"/>
                </a:cubicBezTo>
                <a:cubicBezTo>
                  <a:pt x="2900" y="529"/>
                  <a:pt x="2917" y="537"/>
                  <a:pt x="2926" y="537"/>
                </a:cubicBezTo>
                <a:cubicBezTo>
                  <a:pt x="2943" y="529"/>
                  <a:pt x="2943" y="537"/>
                  <a:pt x="2951" y="537"/>
                </a:cubicBezTo>
                <a:cubicBezTo>
                  <a:pt x="2960" y="529"/>
                  <a:pt x="2977" y="529"/>
                  <a:pt x="2968" y="537"/>
                </a:cubicBezTo>
                <a:cubicBezTo>
                  <a:pt x="2968" y="546"/>
                  <a:pt x="2968" y="537"/>
                  <a:pt x="2943" y="554"/>
                </a:cubicBezTo>
                <a:cubicBezTo>
                  <a:pt x="2917" y="571"/>
                  <a:pt x="2926" y="571"/>
                  <a:pt x="2909" y="580"/>
                </a:cubicBezTo>
                <a:cubicBezTo>
                  <a:pt x="2900" y="588"/>
                  <a:pt x="2891" y="597"/>
                  <a:pt x="2883" y="597"/>
                </a:cubicBezTo>
                <a:close/>
                <a:moveTo>
                  <a:pt x="2764" y="665"/>
                </a:moveTo>
                <a:cubicBezTo>
                  <a:pt x="2772" y="665"/>
                  <a:pt x="2789" y="648"/>
                  <a:pt x="2849" y="639"/>
                </a:cubicBezTo>
                <a:cubicBezTo>
                  <a:pt x="2909" y="631"/>
                  <a:pt x="2926" y="631"/>
                  <a:pt x="2951" y="639"/>
                </a:cubicBezTo>
                <a:cubicBezTo>
                  <a:pt x="2977" y="648"/>
                  <a:pt x="2994" y="665"/>
                  <a:pt x="2977" y="682"/>
                </a:cubicBezTo>
                <a:cubicBezTo>
                  <a:pt x="2968" y="690"/>
                  <a:pt x="2960" y="682"/>
                  <a:pt x="2934" y="690"/>
                </a:cubicBezTo>
                <a:cubicBezTo>
                  <a:pt x="2909" y="699"/>
                  <a:pt x="2874" y="707"/>
                  <a:pt x="2840" y="716"/>
                </a:cubicBezTo>
                <a:cubicBezTo>
                  <a:pt x="2806" y="716"/>
                  <a:pt x="2815" y="716"/>
                  <a:pt x="2806" y="716"/>
                </a:cubicBezTo>
                <a:cubicBezTo>
                  <a:pt x="2798" y="725"/>
                  <a:pt x="2798" y="725"/>
                  <a:pt x="2781" y="716"/>
                </a:cubicBezTo>
                <a:cubicBezTo>
                  <a:pt x="2772" y="707"/>
                  <a:pt x="2755" y="682"/>
                  <a:pt x="2755" y="682"/>
                </a:cubicBezTo>
                <a:cubicBezTo>
                  <a:pt x="2764" y="673"/>
                  <a:pt x="2755" y="656"/>
                  <a:pt x="2764" y="665"/>
                </a:cubicBezTo>
                <a:close/>
                <a:moveTo>
                  <a:pt x="1902" y="588"/>
                </a:moveTo>
                <a:cubicBezTo>
                  <a:pt x="1902" y="605"/>
                  <a:pt x="1902" y="648"/>
                  <a:pt x="1894" y="673"/>
                </a:cubicBezTo>
                <a:cubicBezTo>
                  <a:pt x="1885" y="690"/>
                  <a:pt x="1885" y="707"/>
                  <a:pt x="1877" y="690"/>
                </a:cubicBezTo>
                <a:cubicBezTo>
                  <a:pt x="1877" y="673"/>
                  <a:pt x="1860" y="588"/>
                  <a:pt x="1860" y="580"/>
                </a:cubicBezTo>
                <a:cubicBezTo>
                  <a:pt x="1851" y="571"/>
                  <a:pt x="1851" y="571"/>
                  <a:pt x="1851" y="546"/>
                </a:cubicBezTo>
                <a:cubicBezTo>
                  <a:pt x="1851" y="520"/>
                  <a:pt x="1851" y="486"/>
                  <a:pt x="1834" y="477"/>
                </a:cubicBezTo>
                <a:cubicBezTo>
                  <a:pt x="1817" y="477"/>
                  <a:pt x="1800" y="495"/>
                  <a:pt x="1783" y="512"/>
                </a:cubicBezTo>
                <a:cubicBezTo>
                  <a:pt x="1766" y="520"/>
                  <a:pt x="1740" y="537"/>
                  <a:pt x="1740" y="554"/>
                </a:cubicBezTo>
                <a:cubicBezTo>
                  <a:pt x="1749" y="563"/>
                  <a:pt x="1791" y="537"/>
                  <a:pt x="1800" y="520"/>
                </a:cubicBezTo>
                <a:cubicBezTo>
                  <a:pt x="1808" y="512"/>
                  <a:pt x="1825" y="495"/>
                  <a:pt x="1825" y="503"/>
                </a:cubicBezTo>
                <a:cubicBezTo>
                  <a:pt x="1834" y="512"/>
                  <a:pt x="1834" y="520"/>
                  <a:pt x="1834" y="537"/>
                </a:cubicBezTo>
                <a:cubicBezTo>
                  <a:pt x="1834" y="563"/>
                  <a:pt x="1843" y="563"/>
                  <a:pt x="1825" y="571"/>
                </a:cubicBezTo>
                <a:cubicBezTo>
                  <a:pt x="1817" y="580"/>
                  <a:pt x="1808" y="597"/>
                  <a:pt x="1825" y="614"/>
                </a:cubicBezTo>
                <a:cubicBezTo>
                  <a:pt x="1843" y="639"/>
                  <a:pt x="1843" y="639"/>
                  <a:pt x="1843" y="656"/>
                </a:cubicBezTo>
                <a:cubicBezTo>
                  <a:pt x="1843" y="673"/>
                  <a:pt x="1843" y="716"/>
                  <a:pt x="1851" y="733"/>
                </a:cubicBezTo>
                <a:cubicBezTo>
                  <a:pt x="1851" y="742"/>
                  <a:pt x="1843" y="767"/>
                  <a:pt x="1843" y="793"/>
                </a:cubicBezTo>
                <a:cubicBezTo>
                  <a:pt x="1843" y="818"/>
                  <a:pt x="1843" y="835"/>
                  <a:pt x="1851" y="844"/>
                </a:cubicBezTo>
                <a:cubicBezTo>
                  <a:pt x="1860" y="852"/>
                  <a:pt x="1868" y="852"/>
                  <a:pt x="1868" y="835"/>
                </a:cubicBezTo>
                <a:cubicBezTo>
                  <a:pt x="1877" y="810"/>
                  <a:pt x="1885" y="810"/>
                  <a:pt x="1885" y="784"/>
                </a:cubicBezTo>
                <a:cubicBezTo>
                  <a:pt x="1885" y="767"/>
                  <a:pt x="1894" y="750"/>
                  <a:pt x="1902" y="742"/>
                </a:cubicBezTo>
                <a:cubicBezTo>
                  <a:pt x="1902" y="725"/>
                  <a:pt x="1894" y="707"/>
                  <a:pt x="1902" y="682"/>
                </a:cubicBezTo>
                <a:cubicBezTo>
                  <a:pt x="1911" y="656"/>
                  <a:pt x="1919" y="656"/>
                  <a:pt x="1919" y="622"/>
                </a:cubicBezTo>
                <a:cubicBezTo>
                  <a:pt x="1919" y="597"/>
                  <a:pt x="1902" y="563"/>
                  <a:pt x="1902" y="588"/>
                </a:cubicBezTo>
                <a:close/>
                <a:moveTo>
                  <a:pt x="1902" y="537"/>
                </a:moveTo>
                <a:cubicBezTo>
                  <a:pt x="1919" y="520"/>
                  <a:pt x="1945" y="495"/>
                  <a:pt x="1953" y="486"/>
                </a:cubicBezTo>
                <a:cubicBezTo>
                  <a:pt x="1962" y="469"/>
                  <a:pt x="1962" y="469"/>
                  <a:pt x="1970" y="495"/>
                </a:cubicBezTo>
                <a:cubicBezTo>
                  <a:pt x="1979" y="529"/>
                  <a:pt x="1996" y="580"/>
                  <a:pt x="1996" y="597"/>
                </a:cubicBezTo>
                <a:cubicBezTo>
                  <a:pt x="1996" y="605"/>
                  <a:pt x="1987" y="614"/>
                  <a:pt x="1996" y="622"/>
                </a:cubicBezTo>
                <a:cubicBezTo>
                  <a:pt x="2005" y="639"/>
                  <a:pt x="2005" y="639"/>
                  <a:pt x="2013" y="639"/>
                </a:cubicBezTo>
                <a:cubicBezTo>
                  <a:pt x="2022" y="639"/>
                  <a:pt x="2030" y="656"/>
                  <a:pt x="2030" y="673"/>
                </a:cubicBezTo>
                <a:cubicBezTo>
                  <a:pt x="2030" y="682"/>
                  <a:pt x="2030" y="716"/>
                  <a:pt x="2047" y="733"/>
                </a:cubicBezTo>
                <a:cubicBezTo>
                  <a:pt x="2056" y="750"/>
                  <a:pt x="2073" y="750"/>
                  <a:pt x="2081" y="733"/>
                </a:cubicBezTo>
                <a:cubicBezTo>
                  <a:pt x="2090" y="716"/>
                  <a:pt x="2098" y="716"/>
                  <a:pt x="2107" y="699"/>
                </a:cubicBezTo>
                <a:cubicBezTo>
                  <a:pt x="2115" y="673"/>
                  <a:pt x="2124" y="673"/>
                  <a:pt x="2124" y="665"/>
                </a:cubicBezTo>
                <a:cubicBezTo>
                  <a:pt x="2124" y="656"/>
                  <a:pt x="2115" y="656"/>
                  <a:pt x="2098" y="673"/>
                </a:cubicBezTo>
                <a:cubicBezTo>
                  <a:pt x="2090" y="690"/>
                  <a:pt x="2073" y="716"/>
                  <a:pt x="2056" y="690"/>
                </a:cubicBezTo>
                <a:cubicBezTo>
                  <a:pt x="2047" y="665"/>
                  <a:pt x="2056" y="648"/>
                  <a:pt x="2039" y="622"/>
                </a:cubicBezTo>
                <a:cubicBezTo>
                  <a:pt x="2013" y="597"/>
                  <a:pt x="2022" y="597"/>
                  <a:pt x="2013" y="563"/>
                </a:cubicBezTo>
                <a:cubicBezTo>
                  <a:pt x="2013" y="520"/>
                  <a:pt x="1987" y="486"/>
                  <a:pt x="1996" y="477"/>
                </a:cubicBezTo>
                <a:cubicBezTo>
                  <a:pt x="2005" y="460"/>
                  <a:pt x="2030" y="418"/>
                  <a:pt x="2030" y="392"/>
                </a:cubicBezTo>
                <a:cubicBezTo>
                  <a:pt x="2022" y="375"/>
                  <a:pt x="2013" y="367"/>
                  <a:pt x="1987" y="392"/>
                </a:cubicBezTo>
                <a:cubicBezTo>
                  <a:pt x="1962" y="418"/>
                  <a:pt x="1953" y="435"/>
                  <a:pt x="1936" y="469"/>
                </a:cubicBezTo>
                <a:cubicBezTo>
                  <a:pt x="1911" y="503"/>
                  <a:pt x="1902" y="520"/>
                  <a:pt x="1894" y="529"/>
                </a:cubicBezTo>
                <a:cubicBezTo>
                  <a:pt x="1885" y="529"/>
                  <a:pt x="1894" y="546"/>
                  <a:pt x="1902" y="537"/>
                </a:cubicBezTo>
                <a:close/>
                <a:moveTo>
                  <a:pt x="1970" y="443"/>
                </a:moveTo>
                <a:cubicBezTo>
                  <a:pt x="1970" y="452"/>
                  <a:pt x="1962" y="469"/>
                  <a:pt x="1979" y="460"/>
                </a:cubicBezTo>
                <a:cubicBezTo>
                  <a:pt x="1987" y="452"/>
                  <a:pt x="1996" y="443"/>
                  <a:pt x="1996" y="435"/>
                </a:cubicBezTo>
                <a:cubicBezTo>
                  <a:pt x="2005" y="418"/>
                  <a:pt x="2005" y="409"/>
                  <a:pt x="1996" y="409"/>
                </a:cubicBezTo>
                <a:cubicBezTo>
                  <a:pt x="1996" y="409"/>
                  <a:pt x="1979" y="426"/>
                  <a:pt x="1970" y="443"/>
                </a:cubicBezTo>
                <a:close/>
                <a:moveTo>
                  <a:pt x="1092" y="1270"/>
                </a:moveTo>
                <a:cubicBezTo>
                  <a:pt x="1101" y="1278"/>
                  <a:pt x="1126" y="1295"/>
                  <a:pt x="1135" y="1304"/>
                </a:cubicBezTo>
                <a:cubicBezTo>
                  <a:pt x="1135" y="1321"/>
                  <a:pt x="1152" y="1321"/>
                  <a:pt x="1160" y="1312"/>
                </a:cubicBezTo>
                <a:cubicBezTo>
                  <a:pt x="1169" y="1304"/>
                  <a:pt x="1169" y="1304"/>
                  <a:pt x="1160" y="1287"/>
                </a:cubicBezTo>
                <a:cubicBezTo>
                  <a:pt x="1143" y="1278"/>
                  <a:pt x="1118" y="1270"/>
                  <a:pt x="1109" y="1261"/>
                </a:cubicBezTo>
                <a:cubicBezTo>
                  <a:pt x="1092" y="1253"/>
                  <a:pt x="1084" y="1261"/>
                  <a:pt x="1092" y="1270"/>
                </a:cubicBezTo>
                <a:close/>
                <a:moveTo>
                  <a:pt x="1101" y="1210"/>
                </a:moveTo>
                <a:cubicBezTo>
                  <a:pt x="1109" y="1202"/>
                  <a:pt x="1101" y="1176"/>
                  <a:pt x="1101" y="1167"/>
                </a:cubicBezTo>
                <a:cubicBezTo>
                  <a:pt x="1101" y="1150"/>
                  <a:pt x="1101" y="1150"/>
                  <a:pt x="1109" y="1142"/>
                </a:cubicBezTo>
                <a:cubicBezTo>
                  <a:pt x="1126" y="1133"/>
                  <a:pt x="1126" y="1125"/>
                  <a:pt x="1118" y="1116"/>
                </a:cubicBezTo>
                <a:cubicBezTo>
                  <a:pt x="1109" y="1108"/>
                  <a:pt x="1109" y="1108"/>
                  <a:pt x="1109" y="1099"/>
                </a:cubicBezTo>
                <a:cubicBezTo>
                  <a:pt x="1109" y="1091"/>
                  <a:pt x="1109" y="1091"/>
                  <a:pt x="1101" y="1082"/>
                </a:cubicBezTo>
                <a:cubicBezTo>
                  <a:pt x="1092" y="1082"/>
                  <a:pt x="1092" y="1074"/>
                  <a:pt x="1092" y="1057"/>
                </a:cubicBezTo>
                <a:cubicBezTo>
                  <a:pt x="1092" y="1040"/>
                  <a:pt x="1092" y="1023"/>
                  <a:pt x="1101" y="1031"/>
                </a:cubicBezTo>
                <a:cubicBezTo>
                  <a:pt x="1109" y="1040"/>
                  <a:pt x="1109" y="1040"/>
                  <a:pt x="1118" y="1074"/>
                </a:cubicBezTo>
                <a:cubicBezTo>
                  <a:pt x="1126" y="1108"/>
                  <a:pt x="1126" y="1116"/>
                  <a:pt x="1143" y="1099"/>
                </a:cubicBezTo>
                <a:cubicBezTo>
                  <a:pt x="1152" y="1082"/>
                  <a:pt x="1152" y="1065"/>
                  <a:pt x="1160" y="1074"/>
                </a:cubicBezTo>
                <a:cubicBezTo>
                  <a:pt x="1169" y="1091"/>
                  <a:pt x="1169" y="1125"/>
                  <a:pt x="1160" y="1133"/>
                </a:cubicBezTo>
                <a:cubicBezTo>
                  <a:pt x="1160" y="1142"/>
                  <a:pt x="1160" y="1142"/>
                  <a:pt x="1160" y="1142"/>
                </a:cubicBezTo>
                <a:cubicBezTo>
                  <a:pt x="1169" y="1142"/>
                  <a:pt x="1194" y="1125"/>
                  <a:pt x="1194" y="1125"/>
                </a:cubicBezTo>
                <a:cubicBezTo>
                  <a:pt x="1194" y="1125"/>
                  <a:pt x="1186" y="1099"/>
                  <a:pt x="1194" y="1108"/>
                </a:cubicBezTo>
                <a:cubicBezTo>
                  <a:pt x="1203" y="1116"/>
                  <a:pt x="1203" y="1116"/>
                  <a:pt x="1211" y="1108"/>
                </a:cubicBezTo>
                <a:cubicBezTo>
                  <a:pt x="1211" y="1099"/>
                  <a:pt x="1203" y="1091"/>
                  <a:pt x="1194" y="1082"/>
                </a:cubicBezTo>
                <a:cubicBezTo>
                  <a:pt x="1186" y="1065"/>
                  <a:pt x="1186" y="1065"/>
                  <a:pt x="1186" y="1048"/>
                </a:cubicBezTo>
                <a:cubicBezTo>
                  <a:pt x="1186" y="1031"/>
                  <a:pt x="1160" y="997"/>
                  <a:pt x="1160" y="1023"/>
                </a:cubicBezTo>
                <a:cubicBezTo>
                  <a:pt x="1160" y="1048"/>
                  <a:pt x="1160" y="1040"/>
                  <a:pt x="1152" y="1048"/>
                </a:cubicBezTo>
                <a:cubicBezTo>
                  <a:pt x="1143" y="1048"/>
                  <a:pt x="1135" y="1057"/>
                  <a:pt x="1135" y="1065"/>
                </a:cubicBezTo>
                <a:cubicBezTo>
                  <a:pt x="1135" y="1065"/>
                  <a:pt x="1126" y="1065"/>
                  <a:pt x="1126" y="1048"/>
                </a:cubicBezTo>
                <a:cubicBezTo>
                  <a:pt x="1126" y="1040"/>
                  <a:pt x="1118" y="997"/>
                  <a:pt x="1109" y="1006"/>
                </a:cubicBezTo>
                <a:cubicBezTo>
                  <a:pt x="1101" y="1006"/>
                  <a:pt x="1101" y="1006"/>
                  <a:pt x="1101" y="1014"/>
                </a:cubicBezTo>
                <a:cubicBezTo>
                  <a:pt x="1092" y="1023"/>
                  <a:pt x="1092" y="1014"/>
                  <a:pt x="1092" y="997"/>
                </a:cubicBezTo>
                <a:cubicBezTo>
                  <a:pt x="1092" y="980"/>
                  <a:pt x="1084" y="955"/>
                  <a:pt x="1092" y="912"/>
                </a:cubicBezTo>
                <a:cubicBezTo>
                  <a:pt x="1092" y="869"/>
                  <a:pt x="1101" y="869"/>
                  <a:pt x="1118" y="903"/>
                </a:cubicBezTo>
                <a:cubicBezTo>
                  <a:pt x="1135" y="929"/>
                  <a:pt x="1169" y="972"/>
                  <a:pt x="1186" y="997"/>
                </a:cubicBezTo>
                <a:cubicBezTo>
                  <a:pt x="1211" y="1023"/>
                  <a:pt x="1271" y="1082"/>
                  <a:pt x="1280" y="1091"/>
                </a:cubicBezTo>
                <a:cubicBezTo>
                  <a:pt x="1288" y="1099"/>
                  <a:pt x="1288" y="1091"/>
                  <a:pt x="1271" y="1108"/>
                </a:cubicBezTo>
                <a:cubicBezTo>
                  <a:pt x="1254" y="1125"/>
                  <a:pt x="1246" y="1133"/>
                  <a:pt x="1220" y="1133"/>
                </a:cubicBezTo>
                <a:cubicBezTo>
                  <a:pt x="1203" y="1142"/>
                  <a:pt x="1186" y="1159"/>
                  <a:pt x="1194" y="1159"/>
                </a:cubicBezTo>
                <a:cubicBezTo>
                  <a:pt x="1211" y="1159"/>
                  <a:pt x="1263" y="1142"/>
                  <a:pt x="1288" y="1133"/>
                </a:cubicBezTo>
                <a:cubicBezTo>
                  <a:pt x="1314" y="1133"/>
                  <a:pt x="1331" y="1125"/>
                  <a:pt x="1322" y="1099"/>
                </a:cubicBezTo>
                <a:cubicBezTo>
                  <a:pt x="1305" y="1082"/>
                  <a:pt x="1271" y="1048"/>
                  <a:pt x="1246" y="1031"/>
                </a:cubicBezTo>
                <a:cubicBezTo>
                  <a:pt x="1220" y="1014"/>
                  <a:pt x="1211" y="997"/>
                  <a:pt x="1194" y="980"/>
                </a:cubicBezTo>
                <a:cubicBezTo>
                  <a:pt x="1177" y="955"/>
                  <a:pt x="1152" y="920"/>
                  <a:pt x="1135" y="886"/>
                </a:cubicBezTo>
                <a:cubicBezTo>
                  <a:pt x="1118" y="852"/>
                  <a:pt x="1109" y="844"/>
                  <a:pt x="1092" y="861"/>
                </a:cubicBezTo>
                <a:cubicBezTo>
                  <a:pt x="1084" y="878"/>
                  <a:pt x="1075" y="895"/>
                  <a:pt x="1075" y="955"/>
                </a:cubicBezTo>
                <a:cubicBezTo>
                  <a:pt x="1075" y="1014"/>
                  <a:pt x="1084" y="1023"/>
                  <a:pt x="1084" y="1040"/>
                </a:cubicBezTo>
                <a:cubicBezTo>
                  <a:pt x="1075" y="1057"/>
                  <a:pt x="1075" y="1048"/>
                  <a:pt x="1066" y="1031"/>
                </a:cubicBezTo>
                <a:cubicBezTo>
                  <a:pt x="1058" y="1014"/>
                  <a:pt x="1058" y="997"/>
                  <a:pt x="1058" y="980"/>
                </a:cubicBezTo>
                <a:cubicBezTo>
                  <a:pt x="1066" y="963"/>
                  <a:pt x="1058" y="929"/>
                  <a:pt x="1049" y="937"/>
                </a:cubicBezTo>
                <a:cubicBezTo>
                  <a:pt x="1041" y="937"/>
                  <a:pt x="1041" y="946"/>
                  <a:pt x="1041" y="955"/>
                </a:cubicBezTo>
                <a:cubicBezTo>
                  <a:pt x="1041" y="955"/>
                  <a:pt x="1032" y="929"/>
                  <a:pt x="1007" y="929"/>
                </a:cubicBezTo>
                <a:cubicBezTo>
                  <a:pt x="981" y="937"/>
                  <a:pt x="973" y="946"/>
                  <a:pt x="990" y="946"/>
                </a:cubicBezTo>
                <a:cubicBezTo>
                  <a:pt x="998" y="946"/>
                  <a:pt x="1041" y="989"/>
                  <a:pt x="1041" y="1006"/>
                </a:cubicBezTo>
                <a:cubicBezTo>
                  <a:pt x="1041" y="1031"/>
                  <a:pt x="1032" y="1040"/>
                  <a:pt x="1032" y="1057"/>
                </a:cubicBezTo>
                <a:cubicBezTo>
                  <a:pt x="1032" y="1082"/>
                  <a:pt x="1024" y="1099"/>
                  <a:pt x="1015" y="1108"/>
                </a:cubicBezTo>
                <a:cubicBezTo>
                  <a:pt x="1015" y="1116"/>
                  <a:pt x="1032" y="1099"/>
                  <a:pt x="1041" y="1082"/>
                </a:cubicBezTo>
                <a:cubicBezTo>
                  <a:pt x="1049" y="1065"/>
                  <a:pt x="1049" y="1023"/>
                  <a:pt x="1058" y="1040"/>
                </a:cubicBezTo>
                <a:cubicBezTo>
                  <a:pt x="1066" y="1057"/>
                  <a:pt x="1075" y="1065"/>
                  <a:pt x="1084" y="1125"/>
                </a:cubicBezTo>
                <a:cubicBezTo>
                  <a:pt x="1092" y="1176"/>
                  <a:pt x="1092" y="1244"/>
                  <a:pt x="1101" y="1210"/>
                </a:cubicBezTo>
                <a:close/>
                <a:moveTo>
                  <a:pt x="325" y="2036"/>
                </a:moveTo>
                <a:cubicBezTo>
                  <a:pt x="325" y="2045"/>
                  <a:pt x="350" y="2036"/>
                  <a:pt x="367" y="2036"/>
                </a:cubicBezTo>
                <a:cubicBezTo>
                  <a:pt x="384" y="2045"/>
                  <a:pt x="384" y="2053"/>
                  <a:pt x="393" y="2036"/>
                </a:cubicBezTo>
                <a:cubicBezTo>
                  <a:pt x="393" y="2028"/>
                  <a:pt x="401" y="2011"/>
                  <a:pt x="393" y="2002"/>
                </a:cubicBezTo>
                <a:cubicBezTo>
                  <a:pt x="376" y="1994"/>
                  <a:pt x="359" y="2011"/>
                  <a:pt x="342" y="2019"/>
                </a:cubicBezTo>
                <a:cubicBezTo>
                  <a:pt x="325" y="2028"/>
                  <a:pt x="307" y="2045"/>
                  <a:pt x="325" y="2036"/>
                </a:cubicBezTo>
                <a:close/>
                <a:moveTo>
                  <a:pt x="495" y="1721"/>
                </a:moveTo>
                <a:cubicBezTo>
                  <a:pt x="504" y="1721"/>
                  <a:pt x="546" y="1747"/>
                  <a:pt x="572" y="1764"/>
                </a:cubicBezTo>
                <a:cubicBezTo>
                  <a:pt x="589" y="1781"/>
                  <a:pt x="623" y="1815"/>
                  <a:pt x="666" y="1832"/>
                </a:cubicBezTo>
                <a:cubicBezTo>
                  <a:pt x="708" y="1849"/>
                  <a:pt x="742" y="1883"/>
                  <a:pt x="777" y="1892"/>
                </a:cubicBezTo>
                <a:cubicBezTo>
                  <a:pt x="811" y="1892"/>
                  <a:pt x="845" y="1900"/>
                  <a:pt x="853" y="1909"/>
                </a:cubicBezTo>
                <a:cubicBezTo>
                  <a:pt x="870" y="1917"/>
                  <a:pt x="862" y="1943"/>
                  <a:pt x="870" y="1951"/>
                </a:cubicBezTo>
                <a:cubicBezTo>
                  <a:pt x="879" y="1968"/>
                  <a:pt x="879" y="1968"/>
                  <a:pt x="879" y="1951"/>
                </a:cubicBezTo>
                <a:cubicBezTo>
                  <a:pt x="879" y="1934"/>
                  <a:pt x="887" y="1909"/>
                  <a:pt x="887" y="1900"/>
                </a:cubicBezTo>
                <a:cubicBezTo>
                  <a:pt x="896" y="1892"/>
                  <a:pt x="896" y="1883"/>
                  <a:pt x="879" y="1883"/>
                </a:cubicBezTo>
                <a:cubicBezTo>
                  <a:pt x="862" y="1883"/>
                  <a:pt x="819" y="1883"/>
                  <a:pt x="785" y="1866"/>
                </a:cubicBezTo>
                <a:cubicBezTo>
                  <a:pt x="759" y="1849"/>
                  <a:pt x="751" y="1840"/>
                  <a:pt x="717" y="1832"/>
                </a:cubicBezTo>
                <a:cubicBezTo>
                  <a:pt x="674" y="1823"/>
                  <a:pt x="640" y="1798"/>
                  <a:pt x="606" y="1764"/>
                </a:cubicBezTo>
                <a:cubicBezTo>
                  <a:pt x="572" y="1738"/>
                  <a:pt x="546" y="1721"/>
                  <a:pt x="529" y="1713"/>
                </a:cubicBezTo>
                <a:cubicBezTo>
                  <a:pt x="504" y="1696"/>
                  <a:pt x="478" y="1704"/>
                  <a:pt x="495" y="1721"/>
                </a:cubicBezTo>
                <a:close/>
                <a:moveTo>
                  <a:pt x="487" y="1840"/>
                </a:moveTo>
                <a:cubicBezTo>
                  <a:pt x="487" y="1849"/>
                  <a:pt x="529" y="1909"/>
                  <a:pt x="546" y="1926"/>
                </a:cubicBezTo>
                <a:cubicBezTo>
                  <a:pt x="555" y="1943"/>
                  <a:pt x="563" y="1934"/>
                  <a:pt x="572" y="1926"/>
                </a:cubicBezTo>
                <a:cubicBezTo>
                  <a:pt x="572" y="1917"/>
                  <a:pt x="572" y="1917"/>
                  <a:pt x="563" y="1909"/>
                </a:cubicBezTo>
                <a:cubicBezTo>
                  <a:pt x="555" y="1900"/>
                  <a:pt x="555" y="1900"/>
                  <a:pt x="555" y="1883"/>
                </a:cubicBezTo>
                <a:cubicBezTo>
                  <a:pt x="555" y="1866"/>
                  <a:pt x="555" y="1849"/>
                  <a:pt x="555" y="1858"/>
                </a:cubicBezTo>
                <a:cubicBezTo>
                  <a:pt x="563" y="1866"/>
                  <a:pt x="580" y="1900"/>
                  <a:pt x="597" y="1900"/>
                </a:cubicBezTo>
                <a:cubicBezTo>
                  <a:pt x="614" y="1909"/>
                  <a:pt x="614" y="1900"/>
                  <a:pt x="614" y="1892"/>
                </a:cubicBezTo>
                <a:cubicBezTo>
                  <a:pt x="606" y="1875"/>
                  <a:pt x="589" y="1875"/>
                  <a:pt x="589" y="1840"/>
                </a:cubicBezTo>
                <a:cubicBezTo>
                  <a:pt x="580" y="1798"/>
                  <a:pt x="580" y="1789"/>
                  <a:pt x="563" y="1772"/>
                </a:cubicBezTo>
                <a:cubicBezTo>
                  <a:pt x="546" y="1764"/>
                  <a:pt x="546" y="1764"/>
                  <a:pt x="538" y="1764"/>
                </a:cubicBezTo>
                <a:cubicBezTo>
                  <a:pt x="538" y="1764"/>
                  <a:pt x="538" y="1772"/>
                  <a:pt x="546" y="1781"/>
                </a:cubicBezTo>
                <a:cubicBezTo>
                  <a:pt x="555" y="1789"/>
                  <a:pt x="563" y="1806"/>
                  <a:pt x="563" y="1815"/>
                </a:cubicBezTo>
                <a:cubicBezTo>
                  <a:pt x="563" y="1823"/>
                  <a:pt x="563" y="1823"/>
                  <a:pt x="555" y="1815"/>
                </a:cubicBezTo>
                <a:cubicBezTo>
                  <a:pt x="546" y="1806"/>
                  <a:pt x="538" y="1789"/>
                  <a:pt x="529" y="1798"/>
                </a:cubicBezTo>
                <a:cubicBezTo>
                  <a:pt x="529" y="1798"/>
                  <a:pt x="521" y="1823"/>
                  <a:pt x="529" y="1840"/>
                </a:cubicBezTo>
                <a:cubicBezTo>
                  <a:pt x="538" y="1858"/>
                  <a:pt x="538" y="1875"/>
                  <a:pt x="538" y="1883"/>
                </a:cubicBezTo>
                <a:cubicBezTo>
                  <a:pt x="538" y="1892"/>
                  <a:pt x="529" y="1883"/>
                  <a:pt x="521" y="1866"/>
                </a:cubicBezTo>
                <a:cubicBezTo>
                  <a:pt x="512" y="1849"/>
                  <a:pt x="504" y="1815"/>
                  <a:pt x="495" y="1789"/>
                </a:cubicBezTo>
                <a:cubicBezTo>
                  <a:pt x="478" y="1764"/>
                  <a:pt x="461" y="1747"/>
                  <a:pt x="461" y="1738"/>
                </a:cubicBezTo>
                <a:cubicBezTo>
                  <a:pt x="452" y="1738"/>
                  <a:pt x="452" y="1696"/>
                  <a:pt x="452" y="1670"/>
                </a:cubicBezTo>
                <a:cubicBezTo>
                  <a:pt x="444" y="1653"/>
                  <a:pt x="461" y="1636"/>
                  <a:pt x="452" y="1619"/>
                </a:cubicBezTo>
                <a:cubicBezTo>
                  <a:pt x="444" y="1602"/>
                  <a:pt x="427" y="1610"/>
                  <a:pt x="427" y="1653"/>
                </a:cubicBezTo>
                <a:cubicBezTo>
                  <a:pt x="418" y="1687"/>
                  <a:pt x="427" y="1789"/>
                  <a:pt x="435" y="1823"/>
                </a:cubicBezTo>
                <a:cubicBezTo>
                  <a:pt x="452" y="1858"/>
                  <a:pt x="444" y="1892"/>
                  <a:pt x="461" y="1909"/>
                </a:cubicBezTo>
                <a:cubicBezTo>
                  <a:pt x="469" y="1926"/>
                  <a:pt x="469" y="1909"/>
                  <a:pt x="469" y="1892"/>
                </a:cubicBezTo>
                <a:cubicBezTo>
                  <a:pt x="469" y="1875"/>
                  <a:pt x="478" y="1875"/>
                  <a:pt x="478" y="1858"/>
                </a:cubicBezTo>
                <a:cubicBezTo>
                  <a:pt x="478" y="1832"/>
                  <a:pt x="478" y="1832"/>
                  <a:pt x="487" y="1840"/>
                </a:cubicBezTo>
                <a:close/>
                <a:moveTo>
                  <a:pt x="589" y="2070"/>
                </a:moveTo>
                <a:cubicBezTo>
                  <a:pt x="589" y="2070"/>
                  <a:pt x="614" y="2096"/>
                  <a:pt x="614" y="2105"/>
                </a:cubicBezTo>
                <a:cubicBezTo>
                  <a:pt x="614" y="2113"/>
                  <a:pt x="614" y="2122"/>
                  <a:pt x="580" y="2105"/>
                </a:cubicBezTo>
                <a:cubicBezTo>
                  <a:pt x="546" y="2088"/>
                  <a:pt x="546" y="2079"/>
                  <a:pt x="529" y="2088"/>
                </a:cubicBezTo>
                <a:cubicBezTo>
                  <a:pt x="504" y="2088"/>
                  <a:pt x="478" y="2105"/>
                  <a:pt x="487" y="2105"/>
                </a:cubicBezTo>
                <a:cubicBezTo>
                  <a:pt x="495" y="2113"/>
                  <a:pt x="504" y="2113"/>
                  <a:pt x="529" y="2113"/>
                </a:cubicBezTo>
                <a:cubicBezTo>
                  <a:pt x="555" y="2113"/>
                  <a:pt x="572" y="2122"/>
                  <a:pt x="589" y="2130"/>
                </a:cubicBezTo>
                <a:cubicBezTo>
                  <a:pt x="606" y="2139"/>
                  <a:pt x="640" y="2147"/>
                  <a:pt x="649" y="2130"/>
                </a:cubicBezTo>
                <a:cubicBezTo>
                  <a:pt x="657" y="2113"/>
                  <a:pt x="657" y="2113"/>
                  <a:pt x="640" y="2096"/>
                </a:cubicBezTo>
                <a:cubicBezTo>
                  <a:pt x="623" y="2088"/>
                  <a:pt x="580" y="2045"/>
                  <a:pt x="589" y="2070"/>
                </a:cubicBezTo>
                <a:close/>
                <a:moveTo>
                  <a:pt x="2439" y="895"/>
                </a:moveTo>
                <a:cubicBezTo>
                  <a:pt x="3292" y="895"/>
                  <a:pt x="3983" y="1585"/>
                  <a:pt x="3983" y="2437"/>
                </a:cubicBezTo>
                <a:cubicBezTo>
                  <a:pt x="3983" y="3289"/>
                  <a:pt x="3292" y="3979"/>
                  <a:pt x="2439" y="3979"/>
                </a:cubicBezTo>
                <a:cubicBezTo>
                  <a:pt x="1587" y="3979"/>
                  <a:pt x="896" y="3289"/>
                  <a:pt x="896" y="2437"/>
                </a:cubicBezTo>
                <a:cubicBezTo>
                  <a:pt x="896" y="1585"/>
                  <a:pt x="1587" y="895"/>
                  <a:pt x="2439" y="895"/>
                </a:cubicBezTo>
                <a:close/>
                <a:moveTo>
                  <a:pt x="2457" y="1772"/>
                </a:moveTo>
                <a:cubicBezTo>
                  <a:pt x="2141" y="1900"/>
                  <a:pt x="2141" y="1900"/>
                  <a:pt x="2141" y="1900"/>
                </a:cubicBezTo>
                <a:cubicBezTo>
                  <a:pt x="2141" y="2590"/>
                  <a:pt x="2141" y="2590"/>
                  <a:pt x="2141" y="2590"/>
                </a:cubicBezTo>
                <a:cubicBezTo>
                  <a:pt x="2081" y="2565"/>
                  <a:pt x="2022" y="2539"/>
                  <a:pt x="1953" y="2505"/>
                </a:cubicBezTo>
                <a:cubicBezTo>
                  <a:pt x="1953" y="1900"/>
                  <a:pt x="1953" y="1900"/>
                  <a:pt x="1953" y="1900"/>
                </a:cubicBezTo>
                <a:cubicBezTo>
                  <a:pt x="1638" y="1772"/>
                  <a:pt x="1638" y="1772"/>
                  <a:pt x="1638" y="1772"/>
                </a:cubicBezTo>
                <a:cubicBezTo>
                  <a:pt x="1638" y="2318"/>
                  <a:pt x="1638" y="2318"/>
                  <a:pt x="1638" y="2318"/>
                </a:cubicBezTo>
                <a:cubicBezTo>
                  <a:pt x="1536" y="2249"/>
                  <a:pt x="1416" y="2173"/>
                  <a:pt x="1280" y="2062"/>
                </a:cubicBezTo>
                <a:cubicBezTo>
                  <a:pt x="1280" y="2062"/>
                  <a:pt x="1425" y="2309"/>
                  <a:pt x="1638" y="2488"/>
                </a:cubicBezTo>
                <a:cubicBezTo>
                  <a:pt x="1638" y="3433"/>
                  <a:pt x="1638" y="3433"/>
                  <a:pt x="1638" y="3433"/>
                </a:cubicBezTo>
                <a:cubicBezTo>
                  <a:pt x="1953" y="3561"/>
                  <a:pt x="1953" y="3561"/>
                  <a:pt x="1953" y="3561"/>
                </a:cubicBezTo>
                <a:cubicBezTo>
                  <a:pt x="1953" y="2726"/>
                  <a:pt x="1953" y="2726"/>
                  <a:pt x="1953" y="2726"/>
                </a:cubicBezTo>
                <a:cubicBezTo>
                  <a:pt x="2022" y="2778"/>
                  <a:pt x="2090" y="2803"/>
                  <a:pt x="2141" y="2829"/>
                </a:cubicBezTo>
                <a:cubicBezTo>
                  <a:pt x="2141" y="3561"/>
                  <a:pt x="2141" y="3561"/>
                  <a:pt x="2141" y="3561"/>
                </a:cubicBezTo>
                <a:cubicBezTo>
                  <a:pt x="2457" y="3433"/>
                  <a:pt x="2457" y="3433"/>
                  <a:pt x="2457" y="3433"/>
                </a:cubicBezTo>
                <a:cubicBezTo>
                  <a:pt x="2457" y="2905"/>
                  <a:pt x="2457" y="2905"/>
                  <a:pt x="2457" y="2905"/>
                </a:cubicBezTo>
                <a:cubicBezTo>
                  <a:pt x="2584" y="2922"/>
                  <a:pt x="2746" y="2931"/>
                  <a:pt x="2917" y="2888"/>
                </a:cubicBezTo>
                <a:cubicBezTo>
                  <a:pt x="3275" y="2803"/>
                  <a:pt x="3454" y="2454"/>
                  <a:pt x="3403" y="2232"/>
                </a:cubicBezTo>
                <a:cubicBezTo>
                  <a:pt x="3352" y="2011"/>
                  <a:pt x="3216" y="1909"/>
                  <a:pt x="2866" y="1730"/>
                </a:cubicBezTo>
                <a:cubicBezTo>
                  <a:pt x="2516" y="1551"/>
                  <a:pt x="2286" y="1406"/>
                  <a:pt x="2457" y="1142"/>
                </a:cubicBezTo>
                <a:cubicBezTo>
                  <a:pt x="2457" y="1142"/>
                  <a:pt x="2329" y="1202"/>
                  <a:pt x="2286" y="1329"/>
                </a:cubicBezTo>
                <a:cubicBezTo>
                  <a:pt x="2243" y="1449"/>
                  <a:pt x="2277" y="1602"/>
                  <a:pt x="2448" y="1747"/>
                </a:cubicBezTo>
                <a:cubicBezTo>
                  <a:pt x="2627" y="1900"/>
                  <a:pt x="2721" y="1883"/>
                  <a:pt x="2874" y="2062"/>
                </a:cubicBezTo>
                <a:cubicBezTo>
                  <a:pt x="3028" y="2232"/>
                  <a:pt x="2985" y="2462"/>
                  <a:pt x="2900" y="2548"/>
                </a:cubicBezTo>
                <a:cubicBezTo>
                  <a:pt x="2823" y="2616"/>
                  <a:pt x="2670" y="2701"/>
                  <a:pt x="2457" y="2675"/>
                </a:cubicBezTo>
                <a:lnTo>
                  <a:pt x="2457" y="1772"/>
                </a:lnTo>
                <a:close/>
                <a:moveTo>
                  <a:pt x="2644" y="3212"/>
                </a:moveTo>
                <a:cubicBezTo>
                  <a:pt x="2644" y="3476"/>
                  <a:pt x="2644" y="3476"/>
                  <a:pt x="2644" y="3476"/>
                </a:cubicBezTo>
                <a:cubicBezTo>
                  <a:pt x="2619" y="3476"/>
                  <a:pt x="2619" y="3476"/>
                  <a:pt x="2619" y="3476"/>
                </a:cubicBezTo>
                <a:cubicBezTo>
                  <a:pt x="2619" y="3289"/>
                  <a:pt x="2619" y="3289"/>
                  <a:pt x="2619" y="3289"/>
                </a:cubicBezTo>
                <a:cubicBezTo>
                  <a:pt x="2559" y="3289"/>
                  <a:pt x="2559" y="3289"/>
                  <a:pt x="2559" y="3289"/>
                </a:cubicBezTo>
                <a:cubicBezTo>
                  <a:pt x="2559" y="3263"/>
                  <a:pt x="2559" y="3263"/>
                  <a:pt x="2559" y="3263"/>
                </a:cubicBezTo>
                <a:cubicBezTo>
                  <a:pt x="2602" y="3263"/>
                  <a:pt x="2619" y="3246"/>
                  <a:pt x="2627" y="3212"/>
                </a:cubicBezTo>
                <a:lnTo>
                  <a:pt x="2644" y="3212"/>
                </a:lnTo>
                <a:close/>
                <a:moveTo>
                  <a:pt x="2789" y="3416"/>
                </a:moveTo>
                <a:cubicBezTo>
                  <a:pt x="2815" y="3416"/>
                  <a:pt x="2815" y="3416"/>
                  <a:pt x="2815" y="3416"/>
                </a:cubicBezTo>
                <a:cubicBezTo>
                  <a:pt x="2823" y="3442"/>
                  <a:pt x="2832" y="3459"/>
                  <a:pt x="2857" y="3459"/>
                </a:cubicBezTo>
                <a:cubicBezTo>
                  <a:pt x="2883" y="3459"/>
                  <a:pt x="2900" y="3425"/>
                  <a:pt x="2909" y="3357"/>
                </a:cubicBezTo>
                <a:cubicBezTo>
                  <a:pt x="2909" y="3357"/>
                  <a:pt x="2909" y="3357"/>
                  <a:pt x="2909" y="3357"/>
                </a:cubicBezTo>
                <a:cubicBezTo>
                  <a:pt x="2900" y="3374"/>
                  <a:pt x="2883" y="3391"/>
                  <a:pt x="2857" y="3391"/>
                </a:cubicBezTo>
                <a:cubicBezTo>
                  <a:pt x="2815" y="3382"/>
                  <a:pt x="2789" y="3357"/>
                  <a:pt x="2789" y="3306"/>
                </a:cubicBezTo>
                <a:cubicBezTo>
                  <a:pt x="2789" y="3246"/>
                  <a:pt x="2815" y="3212"/>
                  <a:pt x="2857" y="3212"/>
                </a:cubicBezTo>
                <a:cubicBezTo>
                  <a:pt x="2909" y="3212"/>
                  <a:pt x="2943" y="3255"/>
                  <a:pt x="2943" y="3331"/>
                </a:cubicBezTo>
                <a:cubicBezTo>
                  <a:pt x="2934" y="3425"/>
                  <a:pt x="2909" y="3476"/>
                  <a:pt x="2857" y="3476"/>
                </a:cubicBezTo>
                <a:cubicBezTo>
                  <a:pt x="2815" y="3476"/>
                  <a:pt x="2789" y="3459"/>
                  <a:pt x="2789" y="3416"/>
                </a:cubicBezTo>
                <a:close/>
                <a:moveTo>
                  <a:pt x="2866" y="3357"/>
                </a:moveTo>
                <a:cubicBezTo>
                  <a:pt x="2891" y="3357"/>
                  <a:pt x="2909" y="3340"/>
                  <a:pt x="2909" y="3297"/>
                </a:cubicBezTo>
                <a:cubicBezTo>
                  <a:pt x="2909" y="3263"/>
                  <a:pt x="2891" y="3246"/>
                  <a:pt x="2857" y="3246"/>
                </a:cubicBezTo>
                <a:cubicBezTo>
                  <a:pt x="2832" y="3246"/>
                  <a:pt x="2815" y="3263"/>
                  <a:pt x="2815" y="3306"/>
                </a:cubicBezTo>
                <a:cubicBezTo>
                  <a:pt x="2815" y="3340"/>
                  <a:pt x="2832" y="3357"/>
                  <a:pt x="2866" y="3357"/>
                </a:cubicBezTo>
                <a:close/>
                <a:moveTo>
                  <a:pt x="3156" y="3348"/>
                </a:moveTo>
                <a:cubicBezTo>
                  <a:pt x="3156" y="3280"/>
                  <a:pt x="3139" y="3246"/>
                  <a:pt x="3105" y="3246"/>
                </a:cubicBezTo>
                <a:cubicBezTo>
                  <a:pt x="3071" y="3246"/>
                  <a:pt x="3054" y="3280"/>
                  <a:pt x="3054" y="3348"/>
                </a:cubicBezTo>
                <a:cubicBezTo>
                  <a:pt x="3054" y="3416"/>
                  <a:pt x="3071" y="3451"/>
                  <a:pt x="3105" y="3451"/>
                </a:cubicBezTo>
                <a:cubicBezTo>
                  <a:pt x="3139" y="3451"/>
                  <a:pt x="3156" y="3416"/>
                  <a:pt x="3156" y="3348"/>
                </a:cubicBezTo>
                <a:close/>
                <a:moveTo>
                  <a:pt x="3181" y="3348"/>
                </a:moveTo>
                <a:cubicBezTo>
                  <a:pt x="3181" y="3433"/>
                  <a:pt x="3156" y="3476"/>
                  <a:pt x="3105" y="3476"/>
                </a:cubicBezTo>
                <a:cubicBezTo>
                  <a:pt x="3054" y="3476"/>
                  <a:pt x="3028" y="3433"/>
                  <a:pt x="3028" y="3348"/>
                </a:cubicBezTo>
                <a:cubicBezTo>
                  <a:pt x="3028" y="3255"/>
                  <a:pt x="3054" y="3212"/>
                  <a:pt x="3105" y="3212"/>
                </a:cubicBezTo>
                <a:cubicBezTo>
                  <a:pt x="3156" y="3212"/>
                  <a:pt x="3181" y="3263"/>
                  <a:pt x="3181" y="3348"/>
                </a:cubicBezTo>
                <a:close/>
                <a:moveTo>
                  <a:pt x="3275" y="3416"/>
                </a:moveTo>
                <a:cubicBezTo>
                  <a:pt x="3301" y="3416"/>
                  <a:pt x="3301" y="3416"/>
                  <a:pt x="3301" y="3416"/>
                </a:cubicBezTo>
                <a:cubicBezTo>
                  <a:pt x="3301" y="3442"/>
                  <a:pt x="3318" y="3459"/>
                  <a:pt x="3343" y="3459"/>
                </a:cubicBezTo>
                <a:cubicBezTo>
                  <a:pt x="3369" y="3459"/>
                  <a:pt x="3386" y="3425"/>
                  <a:pt x="3395" y="3357"/>
                </a:cubicBezTo>
                <a:cubicBezTo>
                  <a:pt x="3395" y="3357"/>
                  <a:pt x="3395" y="3357"/>
                  <a:pt x="3395" y="3357"/>
                </a:cubicBezTo>
                <a:cubicBezTo>
                  <a:pt x="3386" y="3374"/>
                  <a:pt x="3369" y="3391"/>
                  <a:pt x="3343" y="3391"/>
                </a:cubicBezTo>
                <a:cubicBezTo>
                  <a:pt x="3292" y="3382"/>
                  <a:pt x="3275" y="3357"/>
                  <a:pt x="3267" y="3306"/>
                </a:cubicBezTo>
                <a:cubicBezTo>
                  <a:pt x="3275" y="3246"/>
                  <a:pt x="3301" y="3212"/>
                  <a:pt x="3343" y="3212"/>
                </a:cubicBezTo>
                <a:cubicBezTo>
                  <a:pt x="3395" y="3212"/>
                  <a:pt x="3420" y="3255"/>
                  <a:pt x="3420" y="3331"/>
                </a:cubicBezTo>
                <a:cubicBezTo>
                  <a:pt x="3420" y="3425"/>
                  <a:pt x="3395" y="3476"/>
                  <a:pt x="3343" y="3476"/>
                </a:cubicBezTo>
                <a:cubicBezTo>
                  <a:pt x="3301" y="3476"/>
                  <a:pt x="3275" y="3459"/>
                  <a:pt x="3275" y="3416"/>
                </a:cubicBezTo>
                <a:close/>
                <a:moveTo>
                  <a:pt x="3343" y="3357"/>
                </a:moveTo>
                <a:cubicBezTo>
                  <a:pt x="3378" y="3357"/>
                  <a:pt x="3386" y="3340"/>
                  <a:pt x="3386" y="3297"/>
                </a:cubicBezTo>
                <a:cubicBezTo>
                  <a:pt x="3386" y="3263"/>
                  <a:pt x="3378" y="3246"/>
                  <a:pt x="3343" y="3246"/>
                </a:cubicBezTo>
                <a:cubicBezTo>
                  <a:pt x="3318" y="3246"/>
                  <a:pt x="3301" y="3263"/>
                  <a:pt x="3301" y="3306"/>
                </a:cubicBezTo>
                <a:cubicBezTo>
                  <a:pt x="3301" y="3340"/>
                  <a:pt x="3318" y="3357"/>
                  <a:pt x="3343" y="3357"/>
                </a:cubicBezTo>
                <a:close/>
                <a:moveTo>
                  <a:pt x="2439" y="0"/>
                </a:moveTo>
                <a:cubicBezTo>
                  <a:pt x="3787" y="0"/>
                  <a:pt x="4879" y="1091"/>
                  <a:pt x="4879" y="2437"/>
                </a:cubicBezTo>
                <a:cubicBezTo>
                  <a:pt x="4879" y="3783"/>
                  <a:pt x="3787" y="4873"/>
                  <a:pt x="2439" y="4873"/>
                </a:cubicBezTo>
                <a:cubicBezTo>
                  <a:pt x="1092" y="4873"/>
                  <a:pt x="0" y="3783"/>
                  <a:pt x="0" y="2437"/>
                </a:cubicBezTo>
                <a:cubicBezTo>
                  <a:pt x="0" y="1091"/>
                  <a:pt x="1092" y="0"/>
                  <a:pt x="2439" y="0"/>
                </a:cubicBezTo>
                <a:close/>
                <a:moveTo>
                  <a:pt x="2439" y="162"/>
                </a:moveTo>
                <a:cubicBezTo>
                  <a:pt x="3702" y="162"/>
                  <a:pt x="4716" y="1176"/>
                  <a:pt x="4716" y="2437"/>
                </a:cubicBezTo>
                <a:cubicBezTo>
                  <a:pt x="4716" y="3689"/>
                  <a:pt x="3702" y="4711"/>
                  <a:pt x="2439" y="4711"/>
                </a:cubicBezTo>
                <a:cubicBezTo>
                  <a:pt x="1186" y="4711"/>
                  <a:pt x="162" y="3689"/>
                  <a:pt x="162" y="2437"/>
                </a:cubicBezTo>
                <a:cubicBezTo>
                  <a:pt x="162" y="1176"/>
                  <a:pt x="1186" y="162"/>
                  <a:pt x="2439" y="162"/>
                </a:cubicBezTo>
                <a:close/>
                <a:moveTo>
                  <a:pt x="4247" y="2820"/>
                </a:moveTo>
                <a:cubicBezTo>
                  <a:pt x="4230" y="2820"/>
                  <a:pt x="4230" y="2820"/>
                  <a:pt x="4230" y="2820"/>
                </a:cubicBezTo>
                <a:cubicBezTo>
                  <a:pt x="4247" y="2726"/>
                  <a:pt x="4247" y="2726"/>
                  <a:pt x="4247" y="2726"/>
                </a:cubicBezTo>
                <a:cubicBezTo>
                  <a:pt x="4256" y="2726"/>
                  <a:pt x="4256" y="2726"/>
                  <a:pt x="4256" y="2726"/>
                </a:cubicBezTo>
                <a:cubicBezTo>
                  <a:pt x="4256" y="2743"/>
                  <a:pt x="4256" y="2752"/>
                  <a:pt x="4264" y="2752"/>
                </a:cubicBezTo>
                <a:cubicBezTo>
                  <a:pt x="4264" y="2752"/>
                  <a:pt x="4273" y="2752"/>
                  <a:pt x="4282" y="2752"/>
                </a:cubicBezTo>
                <a:cubicBezTo>
                  <a:pt x="4282" y="2752"/>
                  <a:pt x="4282" y="2752"/>
                  <a:pt x="4282" y="2752"/>
                </a:cubicBezTo>
                <a:cubicBezTo>
                  <a:pt x="4341" y="2726"/>
                  <a:pt x="4341" y="2726"/>
                  <a:pt x="4341" y="2726"/>
                </a:cubicBezTo>
                <a:cubicBezTo>
                  <a:pt x="4299" y="2692"/>
                  <a:pt x="4299" y="2692"/>
                  <a:pt x="4299" y="2692"/>
                </a:cubicBezTo>
                <a:cubicBezTo>
                  <a:pt x="4290" y="2692"/>
                  <a:pt x="4282" y="2684"/>
                  <a:pt x="4282" y="2684"/>
                </a:cubicBezTo>
                <a:cubicBezTo>
                  <a:pt x="4273" y="2684"/>
                  <a:pt x="4264" y="2692"/>
                  <a:pt x="4264" y="2709"/>
                </a:cubicBezTo>
                <a:cubicBezTo>
                  <a:pt x="4256" y="2709"/>
                  <a:pt x="4256" y="2709"/>
                  <a:pt x="4256" y="2709"/>
                </a:cubicBezTo>
                <a:cubicBezTo>
                  <a:pt x="4264" y="2633"/>
                  <a:pt x="4264" y="2633"/>
                  <a:pt x="4264" y="2633"/>
                </a:cubicBezTo>
                <a:cubicBezTo>
                  <a:pt x="4273" y="2633"/>
                  <a:pt x="4273" y="2633"/>
                  <a:pt x="4273" y="2633"/>
                </a:cubicBezTo>
                <a:cubicBezTo>
                  <a:pt x="4273" y="2650"/>
                  <a:pt x="4282" y="2667"/>
                  <a:pt x="4290" y="2667"/>
                </a:cubicBezTo>
                <a:cubicBezTo>
                  <a:pt x="4367" y="2726"/>
                  <a:pt x="4367" y="2726"/>
                  <a:pt x="4367" y="2726"/>
                </a:cubicBezTo>
                <a:cubicBezTo>
                  <a:pt x="4418" y="2735"/>
                  <a:pt x="4418" y="2735"/>
                  <a:pt x="4418" y="2735"/>
                </a:cubicBezTo>
                <a:cubicBezTo>
                  <a:pt x="4435" y="2743"/>
                  <a:pt x="4444" y="2726"/>
                  <a:pt x="4444" y="2709"/>
                </a:cubicBezTo>
                <a:cubicBezTo>
                  <a:pt x="4461" y="2709"/>
                  <a:pt x="4461" y="2709"/>
                  <a:pt x="4461" y="2709"/>
                </a:cubicBezTo>
                <a:cubicBezTo>
                  <a:pt x="4435" y="2820"/>
                  <a:pt x="4435" y="2820"/>
                  <a:pt x="4435" y="2820"/>
                </a:cubicBezTo>
                <a:cubicBezTo>
                  <a:pt x="4427" y="2820"/>
                  <a:pt x="4427" y="2820"/>
                  <a:pt x="4427" y="2820"/>
                </a:cubicBezTo>
                <a:cubicBezTo>
                  <a:pt x="4427" y="2795"/>
                  <a:pt x="4427" y="2786"/>
                  <a:pt x="4409" y="2786"/>
                </a:cubicBezTo>
                <a:cubicBezTo>
                  <a:pt x="4358" y="2769"/>
                  <a:pt x="4358" y="2769"/>
                  <a:pt x="4358" y="2769"/>
                </a:cubicBezTo>
                <a:cubicBezTo>
                  <a:pt x="4282" y="2795"/>
                  <a:pt x="4282" y="2795"/>
                  <a:pt x="4282" y="2795"/>
                </a:cubicBezTo>
                <a:cubicBezTo>
                  <a:pt x="4256" y="2803"/>
                  <a:pt x="4247" y="2812"/>
                  <a:pt x="4247" y="2820"/>
                </a:cubicBezTo>
                <a:close/>
                <a:moveTo>
                  <a:pt x="4179" y="3016"/>
                </a:moveTo>
                <a:cubicBezTo>
                  <a:pt x="4230" y="2837"/>
                  <a:pt x="4230" y="2837"/>
                  <a:pt x="4230" y="2837"/>
                </a:cubicBezTo>
                <a:cubicBezTo>
                  <a:pt x="4299" y="2854"/>
                  <a:pt x="4299" y="2854"/>
                  <a:pt x="4299" y="2854"/>
                </a:cubicBezTo>
                <a:cubicBezTo>
                  <a:pt x="4299" y="2863"/>
                  <a:pt x="4299" y="2863"/>
                  <a:pt x="4299" y="2863"/>
                </a:cubicBezTo>
                <a:cubicBezTo>
                  <a:pt x="4256" y="2863"/>
                  <a:pt x="4230" y="2880"/>
                  <a:pt x="4230" y="2905"/>
                </a:cubicBezTo>
                <a:cubicBezTo>
                  <a:pt x="4375" y="2948"/>
                  <a:pt x="4375" y="2948"/>
                  <a:pt x="4375" y="2948"/>
                </a:cubicBezTo>
                <a:cubicBezTo>
                  <a:pt x="4392" y="2948"/>
                  <a:pt x="4401" y="2939"/>
                  <a:pt x="4401" y="2922"/>
                </a:cubicBezTo>
                <a:cubicBezTo>
                  <a:pt x="4418" y="2922"/>
                  <a:pt x="4418" y="2922"/>
                  <a:pt x="4418" y="2922"/>
                </a:cubicBezTo>
                <a:cubicBezTo>
                  <a:pt x="4384" y="3033"/>
                  <a:pt x="4384" y="3033"/>
                  <a:pt x="4384" y="3033"/>
                </a:cubicBezTo>
                <a:cubicBezTo>
                  <a:pt x="4375" y="3033"/>
                  <a:pt x="4375" y="3033"/>
                  <a:pt x="4375" y="3033"/>
                </a:cubicBezTo>
                <a:cubicBezTo>
                  <a:pt x="4384" y="3008"/>
                  <a:pt x="4375" y="2991"/>
                  <a:pt x="4367" y="2991"/>
                </a:cubicBezTo>
                <a:cubicBezTo>
                  <a:pt x="4213" y="2956"/>
                  <a:pt x="4213" y="2956"/>
                  <a:pt x="4213" y="2956"/>
                </a:cubicBezTo>
                <a:cubicBezTo>
                  <a:pt x="4205" y="2982"/>
                  <a:pt x="4222" y="3008"/>
                  <a:pt x="4256" y="3025"/>
                </a:cubicBezTo>
                <a:cubicBezTo>
                  <a:pt x="4247" y="3033"/>
                  <a:pt x="4247" y="3033"/>
                  <a:pt x="4247" y="3033"/>
                </a:cubicBezTo>
                <a:lnTo>
                  <a:pt x="4179" y="3016"/>
                </a:lnTo>
                <a:close/>
                <a:moveTo>
                  <a:pt x="4367" y="3110"/>
                </a:moveTo>
                <a:cubicBezTo>
                  <a:pt x="4324" y="3203"/>
                  <a:pt x="4324" y="3203"/>
                  <a:pt x="4324" y="3203"/>
                </a:cubicBezTo>
                <a:cubicBezTo>
                  <a:pt x="4316" y="3203"/>
                  <a:pt x="4316" y="3203"/>
                  <a:pt x="4316" y="3203"/>
                </a:cubicBezTo>
                <a:cubicBezTo>
                  <a:pt x="4324" y="3186"/>
                  <a:pt x="4316" y="3169"/>
                  <a:pt x="4307" y="3169"/>
                </a:cubicBezTo>
                <a:cubicBezTo>
                  <a:pt x="4179" y="3118"/>
                  <a:pt x="4179" y="3118"/>
                  <a:pt x="4179" y="3118"/>
                </a:cubicBezTo>
                <a:cubicBezTo>
                  <a:pt x="4162" y="3110"/>
                  <a:pt x="4154" y="3118"/>
                  <a:pt x="4145" y="3135"/>
                </a:cubicBezTo>
                <a:cubicBezTo>
                  <a:pt x="4137" y="3127"/>
                  <a:pt x="4137" y="3127"/>
                  <a:pt x="4137" y="3127"/>
                </a:cubicBezTo>
                <a:cubicBezTo>
                  <a:pt x="4179" y="3033"/>
                  <a:pt x="4179" y="3033"/>
                  <a:pt x="4179" y="3033"/>
                </a:cubicBezTo>
                <a:cubicBezTo>
                  <a:pt x="4188" y="3033"/>
                  <a:pt x="4188" y="3033"/>
                  <a:pt x="4188" y="3033"/>
                </a:cubicBezTo>
                <a:cubicBezTo>
                  <a:pt x="4179" y="3059"/>
                  <a:pt x="4179" y="3067"/>
                  <a:pt x="4196" y="3067"/>
                </a:cubicBezTo>
                <a:cubicBezTo>
                  <a:pt x="4324" y="3118"/>
                  <a:pt x="4324" y="3118"/>
                  <a:pt x="4324" y="3118"/>
                </a:cubicBezTo>
                <a:cubicBezTo>
                  <a:pt x="4333" y="3127"/>
                  <a:pt x="4350" y="3118"/>
                  <a:pt x="4350" y="3101"/>
                </a:cubicBezTo>
                <a:lnTo>
                  <a:pt x="4367" y="3110"/>
                </a:lnTo>
                <a:close/>
                <a:moveTo>
                  <a:pt x="4239" y="3391"/>
                </a:moveTo>
                <a:cubicBezTo>
                  <a:pt x="4171" y="3357"/>
                  <a:pt x="4171" y="3357"/>
                  <a:pt x="4171" y="3357"/>
                </a:cubicBezTo>
                <a:cubicBezTo>
                  <a:pt x="4171" y="3340"/>
                  <a:pt x="4171" y="3340"/>
                  <a:pt x="4171" y="3340"/>
                </a:cubicBezTo>
                <a:cubicBezTo>
                  <a:pt x="4222" y="3348"/>
                  <a:pt x="4247" y="3340"/>
                  <a:pt x="4264" y="3314"/>
                </a:cubicBezTo>
                <a:cubicBezTo>
                  <a:pt x="4273" y="3289"/>
                  <a:pt x="4264" y="3280"/>
                  <a:pt x="4247" y="3263"/>
                </a:cubicBezTo>
                <a:cubicBezTo>
                  <a:pt x="4239" y="3263"/>
                  <a:pt x="4222" y="3272"/>
                  <a:pt x="4196" y="3297"/>
                </a:cubicBezTo>
                <a:cubicBezTo>
                  <a:pt x="4162" y="3323"/>
                  <a:pt x="4137" y="3340"/>
                  <a:pt x="4111" y="3323"/>
                </a:cubicBezTo>
                <a:cubicBezTo>
                  <a:pt x="4077" y="3306"/>
                  <a:pt x="4068" y="3280"/>
                  <a:pt x="4085" y="3238"/>
                </a:cubicBezTo>
                <a:cubicBezTo>
                  <a:pt x="4094" y="3221"/>
                  <a:pt x="4102" y="3212"/>
                  <a:pt x="4111" y="3203"/>
                </a:cubicBezTo>
                <a:cubicBezTo>
                  <a:pt x="4120" y="3203"/>
                  <a:pt x="4120" y="3195"/>
                  <a:pt x="4120" y="3195"/>
                </a:cubicBezTo>
                <a:cubicBezTo>
                  <a:pt x="4120" y="3186"/>
                  <a:pt x="4120" y="3186"/>
                  <a:pt x="4120" y="3186"/>
                </a:cubicBezTo>
                <a:cubicBezTo>
                  <a:pt x="4120" y="3186"/>
                  <a:pt x="4111" y="3186"/>
                  <a:pt x="4111" y="3178"/>
                </a:cubicBezTo>
                <a:cubicBezTo>
                  <a:pt x="4120" y="3169"/>
                  <a:pt x="4120" y="3169"/>
                  <a:pt x="4120" y="3169"/>
                </a:cubicBezTo>
                <a:cubicBezTo>
                  <a:pt x="4179" y="3203"/>
                  <a:pt x="4179" y="3203"/>
                  <a:pt x="4179" y="3203"/>
                </a:cubicBezTo>
                <a:cubicBezTo>
                  <a:pt x="4179" y="3212"/>
                  <a:pt x="4179" y="3212"/>
                  <a:pt x="4179" y="3212"/>
                </a:cubicBezTo>
                <a:cubicBezTo>
                  <a:pt x="4137" y="3203"/>
                  <a:pt x="4111" y="3212"/>
                  <a:pt x="4102" y="3238"/>
                </a:cubicBezTo>
                <a:cubicBezTo>
                  <a:pt x="4094" y="3255"/>
                  <a:pt x="4094" y="3272"/>
                  <a:pt x="4111" y="3280"/>
                </a:cubicBezTo>
                <a:cubicBezTo>
                  <a:pt x="4120" y="3289"/>
                  <a:pt x="4137" y="3280"/>
                  <a:pt x="4162" y="3255"/>
                </a:cubicBezTo>
                <a:cubicBezTo>
                  <a:pt x="4196" y="3221"/>
                  <a:pt x="4222" y="3212"/>
                  <a:pt x="4247" y="3221"/>
                </a:cubicBezTo>
                <a:cubicBezTo>
                  <a:pt x="4282" y="3238"/>
                  <a:pt x="4290" y="3272"/>
                  <a:pt x="4273" y="3314"/>
                </a:cubicBezTo>
                <a:cubicBezTo>
                  <a:pt x="4273" y="3331"/>
                  <a:pt x="4256" y="3340"/>
                  <a:pt x="4247" y="3357"/>
                </a:cubicBezTo>
                <a:cubicBezTo>
                  <a:pt x="4239" y="3357"/>
                  <a:pt x="4239" y="3357"/>
                  <a:pt x="4239" y="3365"/>
                </a:cubicBezTo>
                <a:cubicBezTo>
                  <a:pt x="4239" y="3374"/>
                  <a:pt x="4239" y="3374"/>
                  <a:pt x="4239" y="3374"/>
                </a:cubicBezTo>
                <a:cubicBezTo>
                  <a:pt x="4247" y="3374"/>
                  <a:pt x="4247" y="3374"/>
                  <a:pt x="4247" y="3374"/>
                </a:cubicBezTo>
                <a:lnTo>
                  <a:pt x="4239" y="3391"/>
                </a:lnTo>
                <a:close/>
                <a:moveTo>
                  <a:pt x="4179" y="3416"/>
                </a:moveTo>
                <a:cubicBezTo>
                  <a:pt x="4179" y="3399"/>
                  <a:pt x="4179" y="3399"/>
                  <a:pt x="4179" y="3399"/>
                </a:cubicBezTo>
                <a:cubicBezTo>
                  <a:pt x="4205" y="3416"/>
                  <a:pt x="4213" y="3442"/>
                  <a:pt x="4196" y="3468"/>
                </a:cubicBezTo>
                <a:cubicBezTo>
                  <a:pt x="4179" y="3485"/>
                  <a:pt x="4162" y="3493"/>
                  <a:pt x="4137" y="3476"/>
                </a:cubicBezTo>
                <a:cubicBezTo>
                  <a:pt x="4102" y="3459"/>
                  <a:pt x="4085" y="3459"/>
                  <a:pt x="4077" y="3476"/>
                </a:cubicBezTo>
                <a:cubicBezTo>
                  <a:pt x="4128" y="3510"/>
                  <a:pt x="4128" y="3510"/>
                  <a:pt x="4128" y="3510"/>
                </a:cubicBezTo>
                <a:cubicBezTo>
                  <a:pt x="4137" y="3519"/>
                  <a:pt x="4154" y="3519"/>
                  <a:pt x="4162" y="3502"/>
                </a:cubicBezTo>
                <a:cubicBezTo>
                  <a:pt x="4171" y="3502"/>
                  <a:pt x="4171" y="3502"/>
                  <a:pt x="4171" y="3502"/>
                </a:cubicBezTo>
                <a:cubicBezTo>
                  <a:pt x="4111" y="3595"/>
                  <a:pt x="4111" y="3595"/>
                  <a:pt x="4111" y="3595"/>
                </a:cubicBezTo>
                <a:cubicBezTo>
                  <a:pt x="4102" y="3587"/>
                  <a:pt x="4102" y="3587"/>
                  <a:pt x="4102" y="3587"/>
                </a:cubicBezTo>
                <a:cubicBezTo>
                  <a:pt x="4120" y="3570"/>
                  <a:pt x="4120" y="3561"/>
                  <a:pt x="4102" y="3553"/>
                </a:cubicBezTo>
                <a:cubicBezTo>
                  <a:pt x="3983" y="3476"/>
                  <a:pt x="3983" y="3476"/>
                  <a:pt x="3983" y="3476"/>
                </a:cubicBezTo>
                <a:cubicBezTo>
                  <a:pt x="3975" y="3468"/>
                  <a:pt x="3966" y="3476"/>
                  <a:pt x="3957" y="3493"/>
                </a:cubicBezTo>
                <a:cubicBezTo>
                  <a:pt x="3940" y="3485"/>
                  <a:pt x="3940" y="3485"/>
                  <a:pt x="3940" y="3485"/>
                </a:cubicBezTo>
                <a:cubicBezTo>
                  <a:pt x="4000" y="3399"/>
                  <a:pt x="4000" y="3399"/>
                  <a:pt x="4000" y="3399"/>
                </a:cubicBezTo>
                <a:cubicBezTo>
                  <a:pt x="4026" y="3357"/>
                  <a:pt x="4051" y="3348"/>
                  <a:pt x="4085" y="3365"/>
                </a:cubicBezTo>
                <a:cubicBezTo>
                  <a:pt x="4111" y="3382"/>
                  <a:pt x="4111" y="3408"/>
                  <a:pt x="4085" y="3451"/>
                </a:cubicBezTo>
                <a:cubicBezTo>
                  <a:pt x="4085" y="3451"/>
                  <a:pt x="4085" y="3451"/>
                  <a:pt x="4085" y="3451"/>
                </a:cubicBezTo>
                <a:cubicBezTo>
                  <a:pt x="4102" y="3433"/>
                  <a:pt x="4128" y="3425"/>
                  <a:pt x="4154" y="3433"/>
                </a:cubicBezTo>
                <a:cubicBezTo>
                  <a:pt x="4179" y="3442"/>
                  <a:pt x="4188" y="3442"/>
                  <a:pt x="4188" y="3433"/>
                </a:cubicBezTo>
                <a:cubicBezTo>
                  <a:pt x="4196" y="3425"/>
                  <a:pt x="4188" y="3425"/>
                  <a:pt x="4179" y="3416"/>
                </a:cubicBezTo>
                <a:close/>
                <a:moveTo>
                  <a:pt x="4009" y="3442"/>
                </a:moveTo>
                <a:cubicBezTo>
                  <a:pt x="4060" y="3476"/>
                  <a:pt x="4060" y="3476"/>
                  <a:pt x="4060" y="3476"/>
                </a:cubicBezTo>
                <a:cubicBezTo>
                  <a:pt x="4085" y="3442"/>
                  <a:pt x="4085" y="3425"/>
                  <a:pt x="4060" y="3408"/>
                </a:cubicBezTo>
                <a:cubicBezTo>
                  <a:pt x="4034" y="3399"/>
                  <a:pt x="4017" y="3399"/>
                  <a:pt x="4009" y="3416"/>
                </a:cubicBezTo>
                <a:cubicBezTo>
                  <a:pt x="4000" y="3425"/>
                  <a:pt x="4000" y="3433"/>
                  <a:pt x="4009" y="3442"/>
                </a:cubicBezTo>
                <a:close/>
                <a:moveTo>
                  <a:pt x="3923" y="3519"/>
                </a:moveTo>
                <a:cubicBezTo>
                  <a:pt x="3975" y="3553"/>
                  <a:pt x="3975" y="3553"/>
                  <a:pt x="3975" y="3553"/>
                </a:cubicBezTo>
                <a:cubicBezTo>
                  <a:pt x="3975" y="3570"/>
                  <a:pt x="3975" y="3570"/>
                  <a:pt x="3975" y="3570"/>
                </a:cubicBezTo>
                <a:cubicBezTo>
                  <a:pt x="3932" y="3553"/>
                  <a:pt x="3906" y="3561"/>
                  <a:pt x="3881" y="3587"/>
                </a:cubicBezTo>
                <a:cubicBezTo>
                  <a:pt x="3872" y="3604"/>
                  <a:pt x="3872" y="3612"/>
                  <a:pt x="3881" y="3621"/>
                </a:cubicBezTo>
                <a:cubicBezTo>
                  <a:pt x="3932" y="3655"/>
                  <a:pt x="3932" y="3655"/>
                  <a:pt x="3932" y="3655"/>
                </a:cubicBezTo>
                <a:cubicBezTo>
                  <a:pt x="3949" y="3629"/>
                  <a:pt x="3949" y="3612"/>
                  <a:pt x="3932" y="3595"/>
                </a:cubicBezTo>
                <a:cubicBezTo>
                  <a:pt x="3932" y="3587"/>
                  <a:pt x="3932" y="3587"/>
                  <a:pt x="3932" y="3587"/>
                </a:cubicBezTo>
                <a:cubicBezTo>
                  <a:pt x="4000" y="3638"/>
                  <a:pt x="4000" y="3638"/>
                  <a:pt x="4000" y="3638"/>
                </a:cubicBezTo>
                <a:cubicBezTo>
                  <a:pt x="3992" y="3646"/>
                  <a:pt x="3992" y="3646"/>
                  <a:pt x="3992" y="3646"/>
                </a:cubicBezTo>
                <a:cubicBezTo>
                  <a:pt x="3975" y="3629"/>
                  <a:pt x="3949" y="3638"/>
                  <a:pt x="3940" y="3655"/>
                </a:cubicBezTo>
                <a:cubicBezTo>
                  <a:pt x="3992" y="3698"/>
                  <a:pt x="3992" y="3698"/>
                  <a:pt x="3992" y="3698"/>
                </a:cubicBezTo>
                <a:cubicBezTo>
                  <a:pt x="4000" y="3706"/>
                  <a:pt x="4009" y="3706"/>
                  <a:pt x="4026" y="3689"/>
                </a:cubicBezTo>
                <a:cubicBezTo>
                  <a:pt x="4043" y="3663"/>
                  <a:pt x="4043" y="3629"/>
                  <a:pt x="4017" y="3595"/>
                </a:cubicBezTo>
                <a:cubicBezTo>
                  <a:pt x="4026" y="3587"/>
                  <a:pt x="4026" y="3587"/>
                  <a:pt x="4026" y="3587"/>
                </a:cubicBezTo>
                <a:cubicBezTo>
                  <a:pt x="4085" y="3629"/>
                  <a:pt x="4085" y="3629"/>
                  <a:pt x="4085" y="3629"/>
                </a:cubicBezTo>
                <a:cubicBezTo>
                  <a:pt x="3975" y="3783"/>
                  <a:pt x="3975" y="3783"/>
                  <a:pt x="3975" y="3783"/>
                </a:cubicBezTo>
                <a:cubicBezTo>
                  <a:pt x="3966" y="3774"/>
                  <a:pt x="3966" y="3774"/>
                  <a:pt x="3966" y="3774"/>
                </a:cubicBezTo>
                <a:cubicBezTo>
                  <a:pt x="3975" y="3757"/>
                  <a:pt x="3975" y="3749"/>
                  <a:pt x="3966" y="3740"/>
                </a:cubicBezTo>
                <a:cubicBezTo>
                  <a:pt x="3855" y="3655"/>
                  <a:pt x="3855" y="3655"/>
                  <a:pt x="3855" y="3655"/>
                </a:cubicBezTo>
                <a:cubicBezTo>
                  <a:pt x="3847" y="3646"/>
                  <a:pt x="3830" y="3646"/>
                  <a:pt x="3821" y="3663"/>
                </a:cubicBezTo>
                <a:cubicBezTo>
                  <a:pt x="3812" y="3663"/>
                  <a:pt x="3812" y="3663"/>
                  <a:pt x="3812" y="3663"/>
                </a:cubicBezTo>
                <a:lnTo>
                  <a:pt x="3923" y="3519"/>
                </a:lnTo>
                <a:close/>
                <a:moveTo>
                  <a:pt x="3685" y="3808"/>
                </a:moveTo>
                <a:cubicBezTo>
                  <a:pt x="3676" y="3800"/>
                  <a:pt x="3676" y="3800"/>
                  <a:pt x="3676" y="3800"/>
                </a:cubicBezTo>
                <a:cubicBezTo>
                  <a:pt x="3736" y="3723"/>
                  <a:pt x="3736" y="3723"/>
                  <a:pt x="3736" y="3723"/>
                </a:cubicBezTo>
                <a:cubicBezTo>
                  <a:pt x="3744" y="3732"/>
                  <a:pt x="3744" y="3732"/>
                  <a:pt x="3744" y="3732"/>
                </a:cubicBezTo>
                <a:cubicBezTo>
                  <a:pt x="3736" y="3749"/>
                  <a:pt x="3727" y="3757"/>
                  <a:pt x="3736" y="3766"/>
                </a:cubicBezTo>
                <a:cubicBezTo>
                  <a:pt x="3736" y="3766"/>
                  <a:pt x="3770" y="3783"/>
                  <a:pt x="3855" y="3817"/>
                </a:cubicBezTo>
                <a:cubicBezTo>
                  <a:pt x="3855" y="3817"/>
                  <a:pt x="3855" y="3817"/>
                  <a:pt x="3855" y="3817"/>
                </a:cubicBezTo>
                <a:cubicBezTo>
                  <a:pt x="3855" y="3817"/>
                  <a:pt x="3847" y="3808"/>
                  <a:pt x="3847" y="3800"/>
                </a:cubicBezTo>
                <a:cubicBezTo>
                  <a:pt x="3812" y="3732"/>
                  <a:pt x="3795" y="3698"/>
                  <a:pt x="3795" y="3706"/>
                </a:cubicBezTo>
                <a:cubicBezTo>
                  <a:pt x="3787" y="3698"/>
                  <a:pt x="3778" y="3698"/>
                  <a:pt x="3770" y="3715"/>
                </a:cubicBezTo>
                <a:cubicBezTo>
                  <a:pt x="3761" y="3706"/>
                  <a:pt x="3761" y="3706"/>
                  <a:pt x="3761" y="3706"/>
                </a:cubicBezTo>
                <a:cubicBezTo>
                  <a:pt x="3804" y="3655"/>
                  <a:pt x="3804" y="3655"/>
                  <a:pt x="3804" y="3655"/>
                </a:cubicBezTo>
                <a:cubicBezTo>
                  <a:pt x="3812" y="3663"/>
                  <a:pt x="3812" y="3663"/>
                  <a:pt x="3812" y="3663"/>
                </a:cubicBezTo>
                <a:cubicBezTo>
                  <a:pt x="3804" y="3672"/>
                  <a:pt x="3804" y="3689"/>
                  <a:pt x="3812" y="3698"/>
                </a:cubicBezTo>
                <a:cubicBezTo>
                  <a:pt x="3889" y="3859"/>
                  <a:pt x="3889" y="3859"/>
                  <a:pt x="3889" y="3859"/>
                </a:cubicBezTo>
                <a:cubicBezTo>
                  <a:pt x="3872" y="3876"/>
                  <a:pt x="3872" y="3876"/>
                  <a:pt x="3872" y="3876"/>
                </a:cubicBezTo>
                <a:cubicBezTo>
                  <a:pt x="3710" y="3800"/>
                  <a:pt x="3710" y="3800"/>
                  <a:pt x="3710" y="3800"/>
                </a:cubicBezTo>
                <a:cubicBezTo>
                  <a:pt x="3702" y="3791"/>
                  <a:pt x="3693" y="3791"/>
                  <a:pt x="3685" y="3808"/>
                </a:cubicBezTo>
                <a:close/>
                <a:moveTo>
                  <a:pt x="3795" y="3953"/>
                </a:moveTo>
                <a:cubicBezTo>
                  <a:pt x="3710" y="4021"/>
                  <a:pt x="3710" y="4021"/>
                  <a:pt x="3710" y="4021"/>
                </a:cubicBezTo>
                <a:cubicBezTo>
                  <a:pt x="3702" y="4013"/>
                  <a:pt x="3702" y="4013"/>
                  <a:pt x="3702" y="4013"/>
                </a:cubicBezTo>
                <a:cubicBezTo>
                  <a:pt x="3719" y="4004"/>
                  <a:pt x="3719" y="3987"/>
                  <a:pt x="3710" y="3979"/>
                </a:cubicBezTo>
                <a:cubicBezTo>
                  <a:pt x="3625" y="3876"/>
                  <a:pt x="3625" y="3876"/>
                  <a:pt x="3625" y="3876"/>
                </a:cubicBezTo>
                <a:cubicBezTo>
                  <a:pt x="3616" y="3859"/>
                  <a:pt x="3599" y="3868"/>
                  <a:pt x="3582" y="3876"/>
                </a:cubicBezTo>
                <a:cubicBezTo>
                  <a:pt x="3582" y="3868"/>
                  <a:pt x="3582" y="3868"/>
                  <a:pt x="3582" y="3868"/>
                </a:cubicBezTo>
                <a:cubicBezTo>
                  <a:pt x="3659" y="3800"/>
                  <a:pt x="3659" y="3800"/>
                  <a:pt x="3659" y="3800"/>
                </a:cubicBezTo>
                <a:cubicBezTo>
                  <a:pt x="3668" y="3808"/>
                  <a:pt x="3668" y="3808"/>
                  <a:pt x="3668" y="3808"/>
                </a:cubicBezTo>
                <a:cubicBezTo>
                  <a:pt x="3650" y="3825"/>
                  <a:pt x="3650" y="3834"/>
                  <a:pt x="3659" y="3842"/>
                </a:cubicBezTo>
                <a:cubicBezTo>
                  <a:pt x="3753" y="3945"/>
                  <a:pt x="3753" y="3945"/>
                  <a:pt x="3753" y="3945"/>
                </a:cubicBezTo>
                <a:cubicBezTo>
                  <a:pt x="3761" y="3962"/>
                  <a:pt x="3770" y="3962"/>
                  <a:pt x="3787" y="3945"/>
                </a:cubicBezTo>
                <a:lnTo>
                  <a:pt x="3795" y="3953"/>
                </a:lnTo>
                <a:close/>
                <a:moveTo>
                  <a:pt x="3395" y="4013"/>
                </a:moveTo>
                <a:cubicBezTo>
                  <a:pt x="3395" y="4013"/>
                  <a:pt x="3395" y="4013"/>
                  <a:pt x="3395" y="4013"/>
                </a:cubicBezTo>
                <a:cubicBezTo>
                  <a:pt x="3395" y="4013"/>
                  <a:pt x="3395" y="4013"/>
                  <a:pt x="3395" y="4013"/>
                </a:cubicBezTo>
                <a:cubicBezTo>
                  <a:pt x="3378" y="4030"/>
                  <a:pt x="3378" y="4038"/>
                  <a:pt x="3386" y="4047"/>
                </a:cubicBezTo>
                <a:cubicBezTo>
                  <a:pt x="3429" y="4141"/>
                  <a:pt x="3429" y="4141"/>
                  <a:pt x="3429" y="4141"/>
                </a:cubicBezTo>
                <a:cubicBezTo>
                  <a:pt x="3446" y="4183"/>
                  <a:pt x="3437" y="4209"/>
                  <a:pt x="3386" y="4234"/>
                </a:cubicBezTo>
                <a:cubicBezTo>
                  <a:pt x="3343" y="4251"/>
                  <a:pt x="3318" y="4251"/>
                  <a:pt x="3301" y="4217"/>
                </a:cubicBezTo>
                <a:cubicBezTo>
                  <a:pt x="3241" y="4115"/>
                  <a:pt x="3241" y="4115"/>
                  <a:pt x="3241" y="4115"/>
                </a:cubicBezTo>
                <a:cubicBezTo>
                  <a:pt x="3241" y="4098"/>
                  <a:pt x="3233" y="4098"/>
                  <a:pt x="3216" y="4106"/>
                </a:cubicBezTo>
                <a:cubicBezTo>
                  <a:pt x="3207" y="4098"/>
                  <a:pt x="3207" y="4098"/>
                  <a:pt x="3207" y="4098"/>
                </a:cubicBezTo>
                <a:cubicBezTo>
                  <a:pt x="3301" y="4055"/>
                  <a:pt x="3301" y="4055"/>
                  <a:pt x="3301" y="4055"/>
                </a:cubicBezTo>
                <a:cubicBezTo>
                  <a:pt x="3301" y="4064"/>
                  <a:pt x="3301" y="4064"/>
                  <a:pt x="3301" y="4064"/>
                </a:cubicBezTo>
                <a:cubicBezTo>
                  <a:pt x="3284" y="4072"/>
                  <a:pt x="3275" y="4081"/>
                  <a:pt x="3284" y="4098"/>
                </a:cubicBezTo>
                <a:cubicBezTo>
                  <a:pt x="3343" y="4200"/>
                  <a:pt x="3343" y="4200"/>
                  <a:pt x="3343" y="4200"/>
                </a:cubicBezTo>
                <a:cubicBezTo>
                  <a:pt x="3352" y="4226"/>
                  <a:pt x="3369" y="4226"/>
                  <a:pt x="3395" y="4217"/>
                </a:cubicBezTo>
                <a:cubicBezTo>
                  <a:pt x="3429" y="4200"/>
                  <a:pt x="3429" y="4183"/>
                  <a:pt x="3420" y="4149"/>
                </a:cubicBezTo>
                <a:cubicBezTo>
                  <a:pt x="3369" y="4055"/>
                  <a:pt x="3369" y="4055"/>
                  <a:pt x="3369" y="4055"/>
                </a:cubicBezTo>
                <a:cubicBezTo>
                  <a:pt x="3369" y="4047"/>
                  <a:pt x="3352" y="4038"/>
                  <a:pt x="3326" y="4047"/>
                </a:cubicBezTo>
                <a:cubicBezTo>
                  <a:pt x="3326" y="4038"/>
                  <a:pt x="3326" y="4038"/>
                  <a:pt x="3326" y="4038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446" y="3962"/>
                  <a:pt x="3446" y="3962"/>
                  <a:pt x="3446" y="3962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548" y="3936"/>
                  <a:pt x="3548" y="3936"/>
                  <a:pt x="3548" y="3936"/>
                </a:cubicBezTo>
                <a:cubicBezTo>
                  <a:pt x="3540" y="3919"/>
                  <a:pt x="3531" y="3919"/>
                  <a:pt x="3505" y="3936"/>
                </a:cubicBezTo>
                <a:cubicBezTo>
                  <a:pt x="3505" y="3928"/>
                  <a:pt x="3505" y="3928"/>
                  <a:pt x="3505" y="3928"/>
                </a:cubicBezTo>
                <a:cubicBezTo>
                  <a:pt x="3565" y="3885"/>
                  <a:pt x="3565" y="3885"/>
                  <a:pt x="3565" y="3885"/>
                </a:cubicBezTo>
                <a:cubicBezTo>
                  <a:pt x="3565" y="3893"/>
                  <a:pt x="3565" y="3893"/>
                  <a:pt x="3565" y="3893"/>
                </a:cubicBezTo>
                <a:cubicBezTo>
                  <a:pt x="3557" y="3902"/>
                  <a:pt x="3548" y="3919"/>
                  <a:pt x="3565" y="3928"/>
                </a:cubicBezTo>
                <a:cubicBezTo>
                  <a:pt x="3659" y="4055"/>
                  <a:pt x="3659" y="4055"/>
                  <a:pt x="3659" y="4055"/>
                </a:cubicBezTo>
                <a:cubicBezTo>
                  <a:pt x="3633" y="4072"/>
                  <a:pt x="3633" y="4072"/>
                  <a:pt x="3633" y="4072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531" y="4115"/>
                  <a:pt x="3531" y="4115"/>
                  <a:pt x="3531" y="4115"/>
                </a:cubicBezTo>
                <a:cubicBezTo>
                  <a:pt x="3531" y="4132"/>
                  <a:pt x="3548" y="4132"/>
                  <a:pt x="3565" y="4115"/>
                </a:cubicBezTo>
                <a:cubicBezTo>
                  <a:pt x="3574" y="4124"/>
                  <a:pt x="3574" y="4124"/>
                  <a:pt x="3574" y="4124"/>
                </a:cubicBezTo>
                <a:cubicBezTo>
                  <a:pt x="3505" y="4166"/>
                  <a:pt x="3505" y="4166"/>
                  <a:pt x="3505" y="4166"/>
                </a:cubicBezTo>
                <a:cubicBezTo>
                  <a:pt x="3505" y="4158"/>
                  <a:pt x="3505" y="4158"/>
                  <a:pt x="3505" y="4158"/>
                </a:cubicBezTo>
                <a:cubicBezTo>
                  <a:pt x="3523" y="4149"/>
                  <a:pt x="3523" y="4141"/>
                  <a:pt x="3514" y="4124"/>
                </a:cubicBezTo>
                <a:cubicBezTo>
                  <a:pt x="3429" y="4013"/>
                  <a:pt x="3429" y="4013"/>
                  <a:pt x="3429" y="4013"/>
                </a:cubicBezTo>
                <a:cubicBezTo>
                  <a:pt x="3429" y="4004"/>
                  <a:pt x="3412" y="4004"/>
                  <a:pt x="3395" y="4013"/>
                </a:cubicBezTo>
                <a:close/>
                <a:moveTo>
                  <a:pt x="3122" y="4132"/>
                </a:moveTo>
                <a:cubicBezTo>
                  <a:pt x="3147" y="4200"/>
                  <a:pt x="3147" y="4200"/>
                  <a:pt x="3147" y="4200"/>
                </a:cubicBezTo>
                <a:cubicBezTo>
                  <a:pt x="3139" y="4209"/>
                  <a:pt x="3139" y="4209"/>
                  <a:pt x="3139" y="4209"/>
                </a:cubicBezTo>
                <a:cubicBezTo>
                  <a:pt x="3113" y="4175"/>
                  <a:pt x="3079" y="4158"/>
                  <a:pt x="3054" y="4166"/>
                </a:cubicBezTo>
                <a:cubicBezTo>
                  <a:pt x="3019" y="4183"/>
                  <a:pt x="3019" y="4217"/>
                  <a:pt x="3036" y="4268"/>
                </a:cubicBezTo>
                <a:cubicBezTo>
                  <a:pt x="3054" y="4328"/>
                  <a:pt x="3088" y="4354"/>
                  <a:pt x="3122" y="4336"/>
                </a:cubicBezTo>
                <a:cubicBezTo>
                  <a:pt x="3156" y="4328"/>
                  <a:pt x="3173" y="4294"/>
                  <a:pt x="3156" y="4251"/>
                </a:cubicBezTo>
                <a:cubicBezTo>
                  <a:pt x="3173" y="4251"/>
                  <a:pt x="3173" y="4251"/>
                  <a:pt x="3173" y="4251"/>
                </a:cubicBezTo>
                <a:cubicBezTo>
                  <a:pt x="3190" y="4302"/>
                  <a:pt x="3173" y="4336"/>
                  <a:pt x="3122" y="4354"/>
                </a:cubicBezTo>
                <a:cubicBezTo>
                  <a:pt x="3054" y="4371"/>
                  <a:pt x="3011" y="4354"/>
                  <a:pt x="2985" y="4285"/>
                </a:cubicBezTo>
                <a:cubicBezTo>
                  <a:pt x="2968" y="4226"/>
                  <a:pt x="2994" y="4183"/>
                  <a:pt x="3045" y="4158"/>
                </a:cubicBezTo>
                <a:cubicBezTo>
                  <a:pt x="3062" y="4149"/>
                  <a:pt x="3088" y="4149"/>
                  <a:pt x="3105" y="4158"/>
                </a:cubicBezTo>
                <a:cubicBezTo>
                  <a:pt x="3113" y="4141"/>
                  <a:pt x="3113" y="4141"/>
                  <a:pt x="3113" y="4141"/>
                </a:cubicBezTo>
                <a:lnTo>
                  <a:pt x="3122" y="4132"/>
                </a:lnTo>
                <a:close/>
                <a:moveTo>
                  <a:pt x="2977" y="4396"/>
                </a:moveTo>
                <a:cubicBezTo>
                  <a:pt x="2874" y="4422"/>
                  <a:pt x="2874" y="4422"/>
                  <a:pt x="2874" y="4422"/>
                </a:cubicBezTo>
                <a:cubicBezTo>
                  <a:pt x="2866" y="4405"/>
                  <a:pt x="2866" y="4405"/>
                  <a:pt x="2866" y="4405"/>
                </a:cubicBezTo>
                <a:cubicBezTo>
                  <a:pt x="2891" y="4405"/>
                  <a:pt x="2900" y="4396"/>
                  <a:pt x="2891" y="4379"/>
                </a:cubicBezTo>
                <a:cubicBezTo>
                  <a:pt x="2857" y="4243"/>
                  <a:pt x="2857" y="4243"/>
                  <a:pt x="2857" y="4243"/>
                </a:cubicBezTo>
                <a:cubicBezTo>
                  <a:pt x="2857" y="4234"/>
                  <a:pt x="2849" y="4226"/>
                  <a:pt x="2832" y="4234"/>
                </a:cubicBezTo>
                <a:cubicBezTo>
                  <a:pt x="2823" y="4226"/>
                  <a:pt x="2823" y="4226"/>
                  <a:pt x="2823" y="4226"/>
                </a:cubicBezTo>
                <a:cubicBezTo>
                  <a:pt x="2934" y="4200"/>
                  <a:pt x="2934" y="4200"/>
                  <a:pt x="2934" y="4200"/>
                </a:cubicBezTo>
                <a:cubicBezTo>
                  <a:pt x="2934" y="4209"/>
                  <a:pt x="2934" y="4209"/>
                  <a:pt x="2934" y="4209"/>
                </a:cubicBezTo>
                <a:cubicBezTo>
                  <a:pt x="2909" y="4217"/>
                  <a:pt x="2909" y="4226"/>
                  <a:pt x="2909" y="4234"/>
                </a:cubicBezTo>
                <a:cubicBezTo>
                  <a:pt x="2943" y="4371"/>
                  <a:pt x="2943" y="4371"/>
                  <a:pt x="2943" y="4371"/>
                </a:cubicBezTo>
                <a:cubicBezTo>
                  <a:pt x="2943" y="4388"/>
                  <a:pt x="2951" y="4388"/>
                  <a:pt x="2977" y="4388"/>
                </a:cubicBezTo>
                <a:lnTo>
                  <a:pt x="2977" y="4396"/>
                </a:lnTo>
                <a:close/>
                <a:moveTo>
                  <a:pt x="2602" y="4268"/>
                </a:moveTo>
                <a:cubicBezTo>
                  <a:pt x="2602" y="4260"/>
                  <a:pt x="2602" y="4260"/>
                  <a:pt x="2602" y="4260"/>
                </a:cubicBezTo>
                <a:cubicBezTo>
                  <a:pt x="2670" y="4251"/>
                  <a:pt x="2670" y="4251"/>
                  <a:pt x="2670" y="4251"/>
                </a:cubicBezTo>
                <a:cubicBezTo>
                  <a:pt x="2781" y="4371"/>
                  <a:pt x="2781" y="4371"/>
                  <a:pt x="2781" y="4371"/>
                </a:cubicBezTo>
                <a:cubicBezTo>
                  <a:pt x="2789" y="4371"/>
                  <a:pt x="2789" y="4371"/>
                  <a:pt x="2789" y="4371"/>
                </a:cubicBezTo>
                <a:cubicBezTo>
                  <a:pt x="2772" y="4268"/>
                  <a:pt x="2772" y="4268"/>
                  <a:pt x="2772" y="4268"/>
                </a:cubicBezTo>
                <a:cubicBezTo>
                  <a:pt x="2772" y="4260"/>
                  <a:pt x="2764" y="4251"/>
                  <a:pt x="2738" y="4251"/>
                </a:cubicBezTo>
                <a:cubicBezTo>
                  <a:pt x="2738" y="4243"/>
                  <a:pt x="2738" y="4243"/>
                  <a:pt x="2738" y="4243"/>
                </a:cubicBezTo>
                <a:cubicBezTo>
                  <a:pt x="2806" y="4234"/>
                  <a:pt x="2806" y="4234"/>
                  <a:pt x="2806" y="4234"/>
                </a:cubicBezTo>
                <a:cubicBezTo>
                  <a:pt x="2815" y="4243"/>
                  <a:pt x="2815" y="4243"/>
                  <a:pt x="2815" y="4243"/>
                </a:cubicBezTo>
                <a:cubicBezTo>
                  <a:pt x="2789" y="4251"/>
                  <a:pt x="2789" y="4260"/>
                  <a:pt x="2789" y="4268"/>
                </a:cubicBezTo>
                <a:cubicBezTo>
                  <a:pt x="2806" y="4439"/>
                  <a:pt x="2806" y="4439"/>
                  <a:pt x="2806" y="4439"/>
                </a:cubicBezTo>
                <a:cubicBezTo>
                  <a:pt x="2781" y="4439"/>
                  <a:pt x="2781" y="4439"/>
                  <a:pt x="2781" y="4439"/>
                </a:cubicBezTo>
                <a:cubicBezTo>
                  <a:pt x="2653" y="4294"/>
                  <a:pt x="2653" y="4294"/>
                  <a:pt x="2653" y="4294"/>
                </a:cubicBezTo>
                <a:cubicBezTo>
                  <a:pt x="2653" y="4302"/>
                  <a:pt x="2653" y="4302"/>
                  <a:pt x="2653" y="4302"/>
                </a:cubicBezTo>
                <a:cubicBezTo>
                  <a:pt x="2661" y="4422"/>
                  <a:pt x="2661" y="4422"/>
                  <a:pt x="2661" y="4422"/>
                </a:cubicBezTo>
                <a:cubicBezTo>
                  <a:pt x="2661" y="4439"/>
                  <a:pt x="2678" y="4439"/>
                  <a:pt x="2704" y="4439"/>
                </a:cubicBezTo>
                <a:cubicBezTo>
                  <a:pt x="2704" y="4447"/>
                  <a:pt x="2704" y="4447"/>
                  <a:pt x="2704" y="4447"/>
                </a:cubicBezTo>
                <a:cubicBezTo>
                  <a:pt x="2627" y="4456"/>
                  <a:pt x="2627" y="4456"/>
                  <a:pt x="2627" y="4456"/>
                </a:cubicBezTo>
                <a:cubicBezTo>
                  <a:pt x="2627" y="4447"/>
                  <a:pt x="2627" y="4447"/>
                  <a:pt x="2627" y="4447"/>
                </a:cubicBezTo>
                <a:cubicBezTo>
                  <a:pt x="2644" y="4447"/>
                  <a:pt x="2653" y="4439"/>
                  <a:pt x="2653" y="4422"/>
                </a:cubicBezTo>
                <a:cubicBezTo>
                  <a:pt x="2636" y="4285"/>
                  <a:pt x="2636" y="4285"/>
                  <a:pt x="2636" y="4285"/>
                </a:cubicBezTo>
                <a:cubicBezTo>
                  <a:pt x="2636" y="4268"/>
                  <a:pt x="2619" y="4268"/>
                  <a:pt x="2602" y="4268"/>
                </a:cubicBezTo>
                <a:close/>
                <a:moveTo>
                  <a:pt x="2439" y="4354"/>
                </a:moveTo>
                <a:cubicBezTo>
                  <a:pt x="2508" y="4354"/>
                  <a:pt x="2508" y="4354"/>
                  <a:pt x="2508" y="4354"/>
                </a:cubicBezTo>
                <a:cubicBezTo>
                  <a:pt x="2508" y="4294"/>
                  <a:pt x="2508" y="4294"/>
                  <a:pt x="2508" y="4294"/>
                </a:cubicBezTo>
                <a:cubicBezTo>
                  <a:pt x="2508" y="4277"/>
                  <a:pt x="2499" y="4277"/>
                  <a:pt x="2482" y="4277"/>
                </a:cubicBezTo>
                <a:cubicBezTo>
                  <a:pt x="2474" y="4260"/>
                  <a:pt x="2474" y="4260"/>
                  <a:pt x="2474" y="4260"/>
                </a:cubicBezTo>
                <a:cubicBezTo>
                  <a:pt x="2584" y="4260"/>
                  <a:pt x="2584" y="4260"/>
                  <a:pt x="2584" y="4260"/>
                </a:cubicBezTo>
                <a:cubicBezTo>
                  <a:pt x="2584" y="4268"/>
                  <a:pt x="2584" y="4268"/>
                  <a:pt x="2584" y="4268"/>
                </a:cubicBezTo>
                <a:cubicBezTo>
                  <a:pt x="2559" y="4268"/>
                  <a:pt x="2550" y="4277"/>
                  <a:pt x="2550" y="4294"/>
                </a:cubicBezTo>
                <a:cubicBezTo>
                  <a:pt x="2559" y="4430"/>
                  <a:pt x="2559" y="4430"/>
                  <a:pt x="2559" y="4430"/>
                </a:cubicBezTo>
                <a:cubicBezTo>
                  <a:pt x="2559" y="4447"/>
                  <a:pt x="2567" y="4447"/>
                  <a:pt x="2593" y="4447"/>
                </a:cubicBezTo>
                <a:cubicBezTo>
                  <a:pt x="2593" y="4456"/>
                  <a:pt x="2593" y="4456"/>
                  <a:pt x="2593" y="4456"/>
                </a:cubicBezTo>
                <a:cubicBezTo>
                  <a:pt x="2491" y="4464"/>
                  <a:pt x="2491" y="4464"/>
                  <a:pt x="2491" y="4464"/>
                </a:cubicBezTo>
                <a:cubicBezTo>
                  <a:pt x="2491" y="4456"/>
                  <a:pt x="2491" y="4456"/>
                  <a:pt x="2491" y="4456"/>
                </a:cubicBezTo>
                <a:cubicBezTo>
                  <a:pt x="2508" y="4456"/>
                  <a:pt x="2516" y="4447"/>
                  <a:pt x="2508" y="4430"/>
                </a:cubicBezTo>
                <a:cubicBezTo>
                  <a:pt x="2508" y="4362"/>
                  <a:pt x="2508" y="4362"/>
                  <a:pt x="2508" y="4362"/>
                </a:cubicBezTo>
                <a:cubicBezTo>
                  <a:pt x="2439" y="4371"/>
                  <a:pt x="2439" y="4371"/>
                  <a:pt x="2439" y="4371"/>
                </a:cubicBezTo>
                <a:cubicBezTo>
                  <a:pt x="2448" y="4439"/>
                  <a:pt x="2448" y="4439"/>
                  <a:pt x="2448" y="4439"/>
                </a:cubicBezTo>
                <a:cubicBezTo>
                  <a:pt x="2448" y="4447"/>
                  <a:pt x="2457" y="4456"/>
                  <a:pt x="2474" y="4456"/>
                </a:cubicBezTo>
                <a:cubicBezTo>
                  <a:pt x="2474" y="4464"/>
                  <a:pt x="2474" y="4464"/>
                  <a:pt x="2474" y="4464"/>
                </a:cubicBezTo>
                <a:cubicBezTo>
                  <a:pt x="2371" y="4473"/>
                  <a:pt x="2371" y="4473"/>
                  <a:pt x="2371" y="4473"/>
                </a:cubicBezTo>
                <a:cubicBezTo>
                  <a:pt x="2371" y="4456"/>
                  <a:pt x="2371" y="4456"/>
                  <a:pt x="2371" y="4456"/>
                </a:cubicBezTo>
                <a:cubicBezTo>
                  <a:pt x="2388" y="4456"/>
                  <a:pt x="2397" y="4456"/>
                  <a:pt x="2397" y="4439"/>
                </a:cubicBezTo>
                <a:cubicBezTo>
                  <a:pt x="2388" y="4302"/>
                  <a:pt x="2388" y="4302"/>
                  <a:pt x="2388" y="4302"/>
                </a:cubicBezTo>
                <a:cubicBezTo>
                  <a:pt x="2388" y="4285"/>
                  <a:pt x="2380" y="4277"/>
                  <a:pt x="2363" y="4277"/>
                </a:cubicBezTo>
                <a:cubicBezTo>
                  <a:pt x="2363" y="4268"/>
                  <a:pt x="2363" y="4268"/>
                  <a:pt x="2363" y="4268"/>
                </a:cubicBezTo>
                <a:cubicBezTo>
                  <a:pt x="2465" y="4260"/>
                  <a:pt x="2465" y="4260"/>
                  <a:pt x="2465" y="4260"/>
                </a:cubicBezTo>
                <a:cubicBezTo>
                  <a:pt x="2465" y="4277"/>
                  <a:pt x="2465" y="4277"/>
                  <a:pt x="2465" y="4277"/>
                </a:cubicBezTo>
                <a:cubicBezTo>
                  <a:pt x="2448" y="4277"/>
                  <a:pt x="2439" y="4285"/>
                  <a:pt x="2439" y="4294"/>
                </a:cubicBezTo>
                <a:lnTo>
                  <a:pt x="2439" y="4354"/>
                </a:lnTo>
                <a:close/>
                <a:moveTo>
                  <a:pt x="2346" y="4268"/>
                </a:moveTo>
                <a:cubicBezTo>
                  <a:pt x="2337" y="4336"/>
                  <a:pt x="2337" y="4336"/>
                  <a:pt x="2337" y="4336"/>
                </a:cubicBezTo>
                <a:cubicBezTo>
                  <a:pt x="2329" y="4336"/>
                  <a:pt x="2329" y="4336"/>
                  <a:pt x="2329" y="4336"/>
                </a:cubicBezTo>
                <a:cubicBezTo>
                  <a:pt x="2312" y="4294"/>
                  <a:pt x="2295" y="4268"/>
                  <a:pt x="2269" y="4268"/>
                </a:cubicBezTo>
                <a:cubicBezTo>
                  <a:pt x="2235" y="4260"/>
                  <a:pt x="2209" y="4285"/>
                  <a:pt x="2201" y="4354"/>
                </a:cubicBezTo>
                <a:cubicBezTo>
                  <a:pt x="2201" y="4405"/>
                  <a:pt x="2209" y="4439"/>
                  <a:pt x="2252" y="4447"/>
                </a:cubicBezTo>
                <a:cubicBezTo>
                  <a:pt x="2295" y="4447"/>
                  <a:pt x="2312" y="4430"/>
                  <a:pt x="2320" y="4388"/>
                </a:cubicBezTo>
                <a:cubicBezTo>
                  <a:pt x="2337" y="4388"/>
                  <a:pt x="2337" y="4388"/>
                  <a:pt x="2337" y="4388"/>
                </a:cubicBezTo>
                <a:cubicBezTo>
                  <a:pt x="2329" y="4439"/>
                  <a:pt x="2295" y="4464"/>
                  <a:pt x="2243" y="4456"/>
                </a:cubicBezTo>
                <a:cubicBezTo>
                  <a:pt x="2175" y="4447"/>
                  <a:pt x="2150" y="4405"/>
                  <a:pt x="2150" y="4345"/>
                </a:cubicBezTo>
                <a:cubicBezTo>
                  <a:pt x="2167" y="4277"/>
                  <a:pt x="2201" y="4251"/>
                  <a:pt x="2269" y="4251"/>
                </a:cubicBezTo>
                <a:cubicBezTo>
                  <a:pt x="2286" y="4251"/>
                  <a:pt x="2303" y="4260"/>
                  <a:pt x="2320" y="4277"/>
                </a:cubicBezTo>
                <a:cubicBezTo>
                  <a:pt x="2337" y="4268"/>
                  <a:pt x="2337" y="4268"/>
                  <a:pt x="2337" y="4268"/>
                </a:cubicBezTo>
                <a:lnTo>
                  <a:pt x="2346" y="4268"/>
                </a:lnTo>
                <a:close/>
                <a:moveTo>
                  <a:pt x="2124" y="4234"/>
                </a:moveTo>
                <a:cubicBezTo>
                  <a:pt x="2115" y="4311"/>
                  <a:pt x="2115" y="4311"/>
                  <a:pt x="2115" y="4311"/>
                </a:cubicBezTo>
                <a:cubicBezTo>
                  <a:pt x="2098" y="4302"/>
                  <a:pt x="2098" y="4302"/>
                  <a:pt x="2098" y="4302"/>
                </a:cubicBezTo>
                <a:cubicBezTo>
                  <a:pt x="2098" y="4268"/>
                  <a:pt x="2081" y="4243"/>
                  <a:pt x="2047" y="4234"/>
                </a:cubicBezTo>
                <a:cubicBezTo>
                  <a:pt x="2030" y="4226"/>
                  <a:pt x="2022" y="4234"/>
                  <a:pt x="2022" y="4243"/>
                </a:cubicBezTo>
                <a:cubicBezTo>
                  <a:pt x="2005" y="4302"/>
                  <a:pt x="2005" y="4302"/>
                  <a:pt x="2005" y="4302"/>
                </a:cubicBezTo>
                <a:cubicBezTo>
                  <a:pt x="2030" y="4311"/>
                  <a:pt x="2047" y="4302"/>
                  <a:pt x="2056" y="4277"/>
                </a:cubicBezTo>
                <a:cubicBezTo>
                  <a:pt x="2073" y="4277"/>
                  <a:pt x="2073" y="4277"/>
                  <a:pt x="2073" y="4277"/>
                </a:cubicBezTo>
                <a:cubicBezTo>
                  <a:pt x="2047" y="4362"/>
                  <a:pt x="2047" y="4362"/>
                  <a:pt x="2047" y="4362"/>
                </a:cubicBezTo>
                <a:cubicBezTo>
                  <a:pt x="2039" y="4354"/>
                  <a:pt x="2039" y="4354"/>
                  <a:pt x="2039" y="4354"/>
                </a:cubicBezTo>
                <a:cubicBezTo>
                  <a:pt x="2039" y="4328"/>
                  <a:pt x="2030" y="4319"/>
                  <a:pt x="2005" y="4311"/>
                </a:cubicBezTo>
                <a:cubicBezTo>
                  <a:pt x="1987" y="4379"/>
                  <a:pt x="1987" y="4379"/>
                  <a:pt x="1987" y="4379"/>
                </a:cubicBezTo>
                <a:cubicBezTo>
                  <a:pt x="1979" y="4388"/>
                  <a:pt x="1987" y="4396"/>
                  <a:pt x="2005" y="4405"/>
                </a:cubicBezTo>
                <a:cubicBezTo>
                  <a:pt x="2039" y="4413"/>
                  <a:pt x="2073" y="4396"/>
                  <a:pt x="2090" y="4362"/>
                </a:cubicBezTo>
                <a:cubicBezTo>
                  <a:pt x="2107" y="4362"/>
                  <a:pt x="2107" y="4362"/>
                  <a:pt x="2107" y="4362"/>
                </a:cubicBezTo>
                <a:cubicBezTo>
                  <a:pt x="2081" y="4439"/>
                  <a:pt x="2081" y="4439"/>
                  <a:pt x="2081" y="4439"/>
                </a:cubicBezTo>
                <a:cubicBezTo>
                  <a:pt x="1902" y="4388"/>
                  <a:pt x="1902" y="4388"/>
                  <a:pt x="1902" y="4388"/>
                </a:cubicBezTo>
                <a:cubicBezTo>
                  <a:pt x="1902" y="4379"/>
                  <a:pt x="1902" y="4379"/>
                  <a:pt x="1902" y="4379"/>
                </a:cubicBezTo>
                <a:cubicBezTo>
                  <a:pt x="1928" y="4388"/>
                  <a:pt x="1936" y="4379"/>
                  <a:pt x="1936" y="4371"/>
                </a:cubicBezTo>
                <a:cubicBezTo>
                  <a:pt x="1970" y="4234"/>
                  <a:pt x="1970" y="4234"/>
                  <a:pt x="1970" y="4234"/>
                </a:cubicBezTo>
                <a:cubicBezTo>
                  <a:pt x="1979" y="4217"/>
                  <a:pt x="1970" y="4209"/>
                  <a:pt x="1945" y="4209"/>
                </a:cubicBezTo>
                <a:cubicBezTo>
                  <a:pt x="1953" y="4192"/>
                  <a:pt x="1953" y="4192"/>
                  <a:pt x="1953" y="4192"/>
                </a:cubicBezTo>
                <a:lnTo>
                  <a:pt x="2124" y="4234"/>
                </a:lnTo>
                <a:close/>
                <a:moveTo>
                  <a:pt x="1757" y="4132"/>
                </a:moveTo>
                <a:cubicBezTo>
                  <a:pt x="1936" y="4192"/>
                  <a:pt x="1936" y="4192"/>
                  <a:pt x="1936" y="4192"/>
                </a:cubicBezTo>
                <a:cubicBezTo>
                  <a:pt x="1911" y="4260"/>
                  <a:pt x="1911" y="4260"/>
                  <a:pt x="1911" y="4260"/>
                </a:cubicBezTo>
                <a:cubicBezTo>
                  <a:pt x="1902" y="4260"/>
                  <a:pt x="1902" y="4260"/>
                  <a:pt x="1902" y="4260"/>
                </a:cubicBezTo>
                <a:cubicBezTo>
                  <a:pt x="1902" y="4217"/>
                  <a:pt x="1894" y="4192"/>
                  <a:pt x="1860" y="4183"/>
                </a:cubicBezTo>
                <a:cubicBezTo>
                  <a:pt x="1808" y="4336"/>
                  <a:pt x="1808" y="4336"/>
                  <a:pt x="1808" y="4336"/>
                </a:cubicBezTo>
                <a:cubicBezTo>
                  <a:pt x="1808" y="4345"/>
                  <a:pt x="1817" y="4354"/>
                  <a:pt x="1834" y="4362"/>
                </a:cubicBezTo>
                <a:cubicBezTo>
                  <a:pt x="1834" y="4371"/>
                  <a:pt x="1834" y="4371"/>
                  <a:pt x="1834" y="4371"/>
                </a:cubicBezTo>
                <a:cubicBezTo>
                  <a:pt x="1723" y="4336"/>
                  <a:pt x="1723" y="4336"/>
                  <a:pt x="1723" y="4336"/>
                </a:cubicBezTo>
                <a:cubicBezTo>
                  <a:pt x="1732" y="4328"/>
                  <a:pt x="1732" y="4328"/>
                  <a:pt x="1732" y="4328"/>
                </a:cubicBezTo>
                <a:cubicBezTo>
                  <a:pt x="1749" y="4336"/>
                  <a:pt x="1766" y="4328"/>
                  <a:pt x="1766" y="4319"/>
                </a:cubicBezTo>
                <a:cubicBezTo>
                  <a:pt x="1817" y="4166"/>
                  <a:pt x="1817" y="4166"/>
                  <a:pt x="1817" y="4166"/>
                </a:cubicBezTo>
                <a:cubicBezTo>
                  <a:pt x="1791" y="4158"/>
                  <a:pt x="1766" y="4175"/>
                  <a:pt x="1740" y="4200"/>
                </a:cubicBezTo>
                <a:cubicBezTo>
                  <a:pt x="1732" y="4200"/>
                  <a:pt x="1732" y="4200"/>
                  <a:pt x="1732" y="4200"/>
                </a:cubicBezTo>
                <a:lnTo>
                  <a:pt x="1757" y="4132"/>
                </a:lnTo>
                <a:close/>
                <a:moveTo>
                  <a:pt x="1570" y="4064"/>
                </a:moveTo>
                <a:cubicBezTo>
                  <a:pt x="1578" y="4047"/>
                  <a:pt x="1578" y="4047"/>
                  <a:pt x="1578" y="4047"/>
                </a:cubicBezTo>
                <a:cubicBezTo>
                  <a:pt x="1663" y="4089"/>
                  <a:pt x="1663" y="4089"/>
                  <a:pt x="1663" y="4089"/>
                </a:cubicBezTo>
                <a:cubicBezTo>
                  <a:pt x="1655" y="4098"/>
                  <a:pt x="1655" y="4098"/>
                  <a:pt x="1655" y="4098"/>
                </a:cubicBezTo>
                <a:cubicBezTo>
                  <a:pt x="1646" y="4089"/>
                  <a:pt x="1638" y="4089"/>
                  <a:pt x="1638" y="4098"/>
                </a:cubicBezTo>
                <a:cubicBezTo>
                  <a:pt x="1629" y="4098"/>
                  <a:pt x="1629" y="4106"/>
                  <a:pt x="1629" y="4115"/>
                </a:cubicBezTo>
                <a:cubicBezTo>
                  <a:pt x="1629" y="4115"/>
                  <a:pt x="1629" y="4115"/>
                  <a:pt x="1629" y="4115"/>
                </a:cubicBezTo>
                <a:cubicBezTo>
                  <a:pt x="1638" y="4183"/>
                  <a:pt x="1638" y="4183"/>
                  <a:pt x="1638" y="4183"/>
                </a:cubicBezTo>
                <a:cubicBezTo>
                  <a:pt x="1689" y="4141"/>
                  <a:pt x="1689" y="4141"/>
                  <a:pt x="1689" y="4141"/>
                </a:cubicBezTo>
                <a:cubicBezTo>
                  <a:pt x="1698" y="4132"/>
                  <a:pt x="1698" y="4132"/>
                  <a:pt x="1698" y="4132"/>
                </a:cubicBezTo>
                <a:cubicBezTo>
                  <a:pt x="1698" y="4124"/>
                  <a:pt x="1689" y="4115"/>
                  <a:pt x="1680" y="4106"/>
                </a:cubicBezTo>
                <a:cubicBezTo>
                  <a:pt x="1680" y="4098"/>
                  <a:pt x="1680" y="4098"/>
                  <a:pt x="1680" y="4098"/>
                </a:cubicBezTo>
                <a:cubicBezTo>
                  <a:pt x="1749" y="4124"/>
                  <a:pt x="1749" y="4124"/>
                  <a:pt x="1749" y="4124"/>
                </a:cubicBezTo>
                <a:cubicBezTo>
                  <a:pt x="1749" y="4141"/>
                  <a:pt x="1749" y="4141"/>
                  <a:pt x="1749" y="4141"/>
                </a:cubicBezTo>
                <a:cubicBezTo>
                  <a:pt x="1732" y="4132"/>
                  <a:pt x="1715" y="4132"/>
                  <a:pt x="1706" y="4141"/>
                </a:cubicBezTo>
                <a:cubicBezTo>
                  <a:pt x="1638" y="4209"/>
                  <a:pt x="1638" y="4209"/>
                  <a:pt x="1638" y="4209"/>
                </a:cubicBezTo>
                <a:cubicBezTo>
                  <a:pt x="1612" y="4251"/>
                  <a:pt x="1612" y="4251"/>
                  <a:pt x="1612" y="4251"/>
                </a:cubicBezTo>
                <a:cubicBezTo>
                  <a:pt x="1604" y="4268"/>
                  <a:pt x="1612" y="4277"/>
                  <a:pt x="1638" y="4285"/>
                </a:cubicBezTo>
                <a:cubicBezTo>
                  <a:pt x="1629" y="4294"/>
                  <a:pt x="1629" y="4294"/>
                  <a:pt x="1629" y="4294"/>
                </a:cubicBezTo>
                <a:cubicBezTo>
                  <a:pt x="1527" y="4251"/>
                  <a:pt x="1527" y="4251"/>
                  <a:pt x="1527" y="4251"/>
                </a:cubicBezTo>
                <a:cubicBezTo>
                  <a:pt x="1536" y="4234"/>
                  <a:pt x="1536" y="4234"/>
                  <a:pt x="1536" y="4234"/>
                </a:cubicBezTo>
                <a:cubicBezTo>
                  <a:pt x="1553" y="4251"/>
                  <a:pt x="1570" y="4251"/>
                  <a:pt x="1570" y="4234"/>
                </a:cubicBezTo>
                <a:cubicBezTo>
                  <a:pt x="1595" y="4183"/>
                  <a:pt x="1595" y="4183"/>
                  <a:pt x="1595" y="4183"/>
                </a:cubicBezTo>
                <a:cubicBezTo>
                  <a:pt x="1587" y="4106"/>
                  <a:pt x="1587" y="4106"/>
                  <a:pt x="1587" y="4106"/>
                </a:cubicBezTo>
                <a:cubicBezTo>
                  <a:pt x="1587" y="4081"/>
                  <a:pt x="1578" y="4064"/>
                  <a:pt x="1570" y="4064"/>
                </a:cubicBezTo>
                <a:close/>
                <a:moveTo>
                  <a:pt x="1459" y="4217"/>
                </a:moveTo>
                <a:cubicBezTo>
                  <a:pt x="1322" y="4132"/>
                  <a:pt x="1322" y="4132"/>
                  <a:pt x="1322" y="4132"/>
                </a:cubicBezTo>
                <a:cubicBezTo>
                  <a:pt x="1322" y="4115"/>
                  <a:pt x="1322" y="4115"/>
                  <a:pt x="1322" y="4115"/>
                </a:cubicBezTo>
                <a:cubicBezTo>
                  <a:pt x="1339" y="4132"/>
                  <a:pt x="1356" y="4132"/>
                  <a:pt x="1356" y="4115"/>
                </a:cubicBezTo>
                <a:cubicBezTo>
                  <a:pt x="1433" y="3996"/>
                  <a:pt x="1433" y="3996"/>
                  <a:pt x="1433" y="3996"/>
                </a:cubicBezTo>
                <a:cubicBezTo>
                  <a:pt x="1442" y="3987"/>
                  <a:pt x="1433" y="3979"/>
                  <a:pt x="1416" y="3962"/>
                </a:cubicBezTo>
                <a:cubicBezTo>
                  <a:pt x="1425" y="3953"/>
                  <a:pt x="1425" y="3953"/>
                  <a:pt x="1425" y="3953"/>
                </a:cubicBezTo>
                <a:cubicBezTo>
                  <a:pt x="1510" y="4013"/>
                  <a:pt x="1510" y="4013"/>
                  <a:pt x="1510" y="4013"/>
                </a:cubicBezTo>
                <a:cubicBezTo>
                  <a:pt x="1510" y="4021"/>
                  <a:pt x="1510" y="4021"/>
                  <a:pt x="1510" y="4021"/>
                </a:cubicBezTo>
                <a:cubicBezTo>
                  <a:pt x="1493" y="4013"/>
                  <a:pt x="1476" y="4013"/>
                  <a:pt x="1476" y="4021"/>
                </a:cubicBezTo>
                <a:cubicBezTo>
                  <a:pt x="1399" y="4141"/>
                  <a:pt x="1399" y="4141"/>
                  <a:pt x="1399" y="4141"/>
                </a:cubicBezTo>
                <a:cubicBezTo>
                  <a:pt x="1391" y="4149"/>
                  <a:pt x="1399" y="4158"/>
                  <a:pt x="1408" y="4166"/>
                </a:cubicBezTo>
                <a:cubicBezTo>
                  <a:pt x="1433" y="4183"/>
                  <a:pt x="1467" y="4175"/>
                  <a:pt x="1493" y="4141"/>
                </a:cubicBezTo>
                <a:cubicBezTo>
                  <a:pt x="1501" y="4149"/>
                  <a:pt x="1501" y="4149"/>
                  <a:pt x="1501" y="4149"/>
                </a:cubicBezTo>
                <a:lnTo>
                  <a:pt x="1459" y="4217"/>
                </a:lnTo>
                <a:close/>
                <a:moveTo>
                  <a:pt x="1186" y="3902"/>
                </a:moveTo>
                <a:cubicBezTo>
                  <a:pt x="1228" y="3851"/>
                  <a:pt x="1280" y="3851"/>
                  <a:pt x="1331" y="3885"/>
                </a:cubicBezTo>
                <a:cubicBezTo>
                  <a:pt x="1373" y="3928"/>
                  <a:pt x="1382" y="3970"/>
                  <a:pt x="1348" y="4030"/>
                </a:cubicBezTo>
                <a:cubicBezTo>
                  <a:pt x="1305" y="4072"/>
                  <a:pt x="1254" y="4081"/>
                  <a:pt x="1203" y="4047"/>
                </a:cubicBezTo>
                <a:cubicBezTo>
                  <a:pt x="1160" y="4004"/>
                  <a:pt x="1152" y="3953"/>
                  <a:pt x="1186" y="3902"/>
                </a:cubicBezTo>
                <a:close/>
                <a:moveTo>
                  <a:pt x="1228" y="3936"/>
                </a:moveTo>
                <a:cubicBezTo>
                  <a:pt x="1194" y="3979"/>
                  <a:pt x="1186" y="4013"/>
                  <a:pt x="1211" y="4038"/>
                </a:cubicBezTo>
                <a:cubicBezTo>
                  <a:pt x="1237" y="4055"/>
                  <a:pt x="1263" y="4038"/>
                  <a:pt x="1305" y="3996"/>
                </a:cubicBezTo>
                <a:cubicBezTo>
                  <a:pt x="1339" y="3945"/>
                  <a:pt x="1348" y="3911"/>
                  <a:pt x="1322" y="3893"/>
                </a:cubicBezTo>
                <a:cubicBezTo>
                  <a:pt x="1297" y="3876"/>
                  <a:pt x="1263" y="3885"/>
                  <a:pt x="1228" y="3936"/>
                </a:cubicBezTo>
                <a:close/>
                <a:moveTo>
                  <a:pt x="1041" y="3902"/>
                </a:moveTo>
                <a:cubicBezTo>
                  <a:pt x="964" y="3825"/>
                  <a:pt x="964" y="3825"/>
                  <a:pt x="964" y="3825"/>
                </a:cubicBezTo>
                <a:cubicBezTo>
                  <a:pt x="973" y="3817"/>
                  <a:pt x="973" y="3817"/>
                  <a:pt x="973" y="3817"/>
                </a:cubicBezTo>
                <a:cubicBezTo>
                  <a:pt x="981" y="3834"/>
                  <a:pt x="998" y="3834"/>
                  <a:pt x="1007" y="3825"/>
                </a:cubicBezTo>
                <a:cubicBezTo>
                  <a:pt x="1101" y="3723"/>
                  <a:pt x="1101" y="3723"/>
                  <a:pt x="1101" y="3723"/>
                </a:cubicBezTo>
                <a:cubicBezTo>
                  <a:pt x="1109" y="3715"/>
                  <a:pt x="1109" y="3706"/>
                  <a:pt x="1092" y="3689"/>
                </a:cubicBezTo>
                <a:cubicBezTo>
                  <a:pt x="1101" y="3681"/>
                  <a:pt x="1101" y="3681"/>
                  <a:pt x="1101" y="3681"/>
                </a:cubicBezTo>
                <a:cubicBezTo>
                  <a:pt x="1177" y="3757"/>
                  <a:pt x="1177" y="3757"/>
                  <a:pt x="1177" y="3757"/>
                </a:cubicBezTo>
                <a:cubicBezTo>
                  <a:pt x="1211" y="3791"/>
                  <a:pt x="1211" y="3817"/>
                  <a:pt x="1194" y="3842"/>
                </a:cubicBezTo>
                <a:cubicBezTo>
                  <a:pt x="1169" y="3868"/>
                  <a:pt x="1135" y="3868"/>
                  <a:pt x="1101" y="3834"/>
                </a:cubicBezTo>
                <a:cubicBezTo>
                  <a:pt x="1084" y="3808"/>
                  <a:pt x="1084" y="3808"/>
                  <a:pt x="1084" y="3808"/>
                </a:cubicBezTo>
                <a:cubicBezTo>
                  <a:pt x="1041" y="3851"/>
                  <a:pt x="1041" y="3851"/>
                  <a:pt x="1041" y="3851"/>
                </a:cubicBezTo>
                <a:cubicBezTo>
                  <a:pt x="1024" y="3868"/>
                  <a:pt x="1032" y="3876"/>
                  <a:pt x="1049" y="3893"/>
                </a:cubicBezTo>
                <a:lnTo>
                  <a:pt x="1041" y="3902"/>
                </a:lnTo>
                <a:close/>
                <a:moveTo>
                  <a:pt x="1135" y="3757"/>
                </a:moveTo>
                <a:cubicBezTo>
                  <a:pt x="1092" y="3800"/>
                  <a:pt x="1092" y="3800"/>
                  <a:pt x="1092" y="3800"/>
                </a:cubicBezTo>
                <a:cubicBezTo>
                  <a:pt x="1101" y="3808"/>
                  <a:pt x="1101" y="3808"/>
                  <a:pt x="1101" y="3808"/>
                </a:cubicBezTo>
                <a:cubicBezTo>
                  <a:pt x="1118" y="3825"/>
                  <a:pt x="1135" y="3825"/>
                  <a:pt x="1152" y="3808"/>
                </a:cubicBezTo>
                <a:cubicBezTo>
                  <a:pt x="1169" y="3791"/>
                  <a:pt x="1177" y="3774"/>
                  <a:pt x="1160" y="3757"/>
                </a:cubicBezTo>
                <a:cubicBezTo>
                  <a:pt x="1152" y="3749"/>
                  <a:pt x="1143" y="3749"/>
                  <a:pt x="1135" y="3757"/>
                </a:cubicBezTo>
                <a:close/>
                <a:moveTo>
                  <a:pt x="913" y="3468"/>
                </a:moveTo>
                <a:cubicBezTo>
                  <a:pt x="921" y="3459"/>
                  <a:pt x="921" y="3459"/>
                  <a:pt x="921" y="3459"/>
                </a:cubicBezTo>
                <a:cubicBezTo>
                  <a:pt x="973" y="3519"/>
                  <a:pt x="973" y="3519"/>
                  <a:pt x="973" y="3519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1007" y="3612"/>
                  <a:pt x="1007" y="3612"/>
                  <a:pt x="1007" y="3612"/>
                </a:cubicBezTo>
                <a:cubicBezTo>
                  <a:pt x="1015" y="3612"/>
                  <a:pt x="1015" y="3595"/>
                  <a:pt x="998" y="3578"/>
                </a:cubicBezTo>
                <a:cubicBezTo>
                  <a:pt x="1007" y="3570"/>
                  <a:pt x="1007" y="3570"/>
                  <a:pt x="1007" y="3570"/>
                </a:cubicBezTo>
                <a:cubicBezTo>
                  <a:pt x="1058" y="3629"/>
                  <a:pt x="1058" y="3629"/>
                  <a:pt x="1058" y="3629"/>
                </a:cubicBezTo>
                <a:cubicBezTo>
                  <a:pt x="1049" y="3638"/>
                  <a:pt x="1049" y="3638"/>
                  <a:pt x="1049" y="3638"/>
                </a:cubicBezTo>
                <a:cubicBezTo>
                  <a:pt x="1032" y="3621"/>
                  <a:pt x="1024" y="3621"/>
                  <a:pt x="1015" y="3629"/>
                </a:cubicBezTo>
                <a:cubicBezTo>
                  <a:pt x="879" y="3732"/>
                  <a:pt x="879" y="3732"/>
                  <a:pt x="879" y="3732"/>
                </a:cubicBezTo>
                <a:cubicBezTo>
                  <a:pt x="862" y="3706"/>
                  <a:pt x="862" y="3706"/>
                  <a:pt x="862" y="3706"/>
                </a:cubicBezTo>
                <a:cubicBezTo>
                  <a:pt x="921" y="3527"/>
                  <a:pt x="921" y="3527"/>
                  <a:pt x="921" y="3527"/>
                </a:cubicBezTo>
                <a:cubicBezTo>
                  <a:pt x="913" y="3527"/>
                  <a:pt x="913" y="3527"/>
                  <a:pt x="913" y="3527"/>
                </a:cubicBezTo>
                <a:cubicBezTo>
                  <a:pt x="819" y="3604"/>
                  <a:pt x="819" y="3604"/>
                  <a:pt x="819" y="3604"/>
                </a:cubicBezTo>
                <a:cubicBezTo>
                  <a:pt x="802" y="3604"/>
                  <a:pt x="811" y="3621"/>
                  <a:pt x="828" y="3638"/>
                </a:cubicBezTo>
                <a:cubicBezTo>
                  <a:pt x="819" y="3646"/>
                  <a:pt x="819" y="3646"/>
                  <a:pt x="819" y="3646"/>
                </a:cubicBezTo>
                <a:cubicBezTo>
                  <a:pt x="768" y="3587"/>
                  <a:pt x="768" y="3587"/>
                  <a:pt x="768" y="3587"/>
                </a:cubicBezTo>
                <a:cubicBezTo>
                  <a:pt x="777" y="3578"/>
                  <a:pt x="777" y="3578"/>
                  <a:pt x="777" y="3578"/>
                </a:cubicBezTo>
                <a:cubicBezTo>
                  <a:pt x="785" y="3595"/>
                  <a:pt x="802" y="3595"/>
                  <a:pt x="811" y="3587"/>
                </a:cubicBezTo>
                <a:cubicBezTo>
                  <a:pt x="921" y="3502"/>
                  <a:pt x="921" y="3502"/>
                  <a:pt x="921" y="3502"/>
                </a:cubicBezTo>
                <a:cubicBezTo>
                  <a:pt x="930" y="3493"/>
                  <a:pt x="930" y="3485"/>
                  <a:pt x="913" y="3468"/>
                </a:cubicBezTo>
                <a:close/>
                <a:moveTo>
                  <a:pt x="683" y="3442"/>
                </a:moveTo>
                <a:cubicBezTo>
                  <a:pt x="640" y="3374"/>
                  <a:pt x="640" y="3374"/>
                  <a:pt x="640" y="3374"/>
                </a:cubicBezTo>
                <a:cubicBezTo>
                  <a:pt x="649" y="3365"/>
                  <a:pt x="649" y="3365"/>
                  <a:pt x="649" y="3365"/>
                </a:cubicBezTo>
                <a:cubicBezTo>
                  <a:pt x="657" y="3382"/>
                  <a:pt x="674" y="3382"/>
                  <a:pt x="700" y="3382"/>
                </a:cubicBezTo>
                <a:cubicBezTo>
                  <a:pt x="870" y="3357"/>
                  <a:pt x="870" y="3357"/>
                  <a:pt x="870" y="3357"/>
                </a:cubicBezTo>
                <a:cubicBezTo>
                  <a:pt x="879" y="3374"/>
                  <a:pt x="879" y="3374"/>
                  <a:pt x="879" y="3374"/>
                </a:cubicBezTo>
                <a:cubicBezTo>
                  <a:pt x="759" y="3527"/>
                  <a:pt x="759" y="3527"/>
                  <a:pt x="759" y="3527"/>
                </a:cubicBezTo>
                <a:cubicBezTo>
                  <a:pt x="751" y="3536"/>
                  <a:pt x="751" y="3544"/>
                  <a:pt x="759" y="3553"/>
                </a:cubicBezTo>
                <a:cubicBezTo>
                  <a:pt x="751" y="3561"/>
                  <a:pt x="751" y="3561"/>
                  <a:pt x="751" y="3561"/>
                </a:cubicBezTo>
                <a:cubicBezTo>
                  <a:pt x="700" y="3468"/>
                  <a:pt x="700" y="3468"/>
                  <a:pt x="700" y="3468"/>
                </a:cubicBezTo>
                <a:cubicBezTo>
                  <a:pt x="708" y="3468"/>
                  <a:pt x="708" y="3468"/>
                  <a:pt x="708" y="3468"/>
                </a:cubicBezTo>
                <a:cubicBezTo>
                  <a:pt x="708" y="3476"/>
                  <a:pt x="708" y="3476"/>
                  <a:pt x="708" y="3476"/>
                </a:cubicBezTo>
                <a:cubicBezTo>
                  <a:pt x="717" y="3485"/>
                  <a:pt x="725" y="3493"/>
                  <a:pt x="734" y="3485"/>
                </a:cubicBezTo>
                <a:cubicBezTo>
                  <a:pt x="734" y="3485"/>
                  <a:pt x="734" y="3485"/>
                  <a:pt x="734" y="3476"/>
                </a:cubicBezTo>
                <a:cubicBezTo>
                  <a:pt x="734" y="3485"/>
                  <a:pt x="734" y="3485"/>
                  <a:pt x="742" y="3476"/>
                </a:cubicBezTo>
                <a:cubicBezTo>
                  <a:pt x="759" y="3451"/>
                  <a:pt x="759" y="3451"/>
                  <a:pt x="759" y="3451"/>
                </a:cubicBezTo>
                <a:cubicBezTo>
                  <a:pt x="725" y="3391"/>
                  <a:pt x="725" y="3391"/>
                  <a:pt x="725" y="3391"/>
                </a:cubicBezTo>
                <a:cubicBezTo>
                  <a:pt x="700" y="3399"/>
                  <a:pt x="700" y="3399"/>
                  <a:pt x="700" y="3399"/>
                </a:cubicBezTo>
                <a:cubicBezTo>
                  <a:pt x="700" y="3399"/>
                  <a:pt x="691" y="3399"/>
                  <a:pt x="683" y="3399"/>
                </a:cubicBezTo>
                <a:cubicBezTo>
                  <a:pt x="674" y="3408"/>
                  <a:pt x="674" y="3416"/>
                  <a:pt x="683" y="3425"/>
                </a:cubicBezTo>
                <a:cubicBezTo>
                  <a:pt x="691" y="3433"/>
                  <a:pt x="691" y="3433"/>
                  <a:pt x="691" y="3433"/>
                </a:cubicBezTo>
                <a:lnTo>
                  <a:pt x="683" y="3442"/>
                </a:lnTo>
                <a:close/>
                <a:moveTo>
                  <a:pt x="768" y="3433"/>
                </a:moveTo>
                <a:cubicBezTo>
                  <a:pt x="811" y="3382"/>
                  <a:pt x="811" y="3382"/>
                  <a:pt x="811" y="3382"/>
                </a:cubicBezTo>
                <a:cubicBezTo>
                  <a:pt x="742" y="3391"/>
                  <a:pt x="742" y="3391"/>
                  <a:pt x="742" y="3391"/>
                </a:cubicBezTo>
                <a:lnTo>
                  <a:pt x="768" y="3433"/>
                </a:lnTo>
                <a:close/>
                <a:moveTo>
                  <a:pt x="717" y="3076"/>
                </a:moveTo>
                <a:cubicBezTo>
                  <a:pt x="725" y="3076"/>
                  <a:pt x="725" y="3076"/>
                  <a:pt x="725" y="3076"/>
                </a:cubicBezTo>
                <a:cubicBezTo>
                  <a:pt x="751" y="3135"/>
                  <a:pt x="751" y="3135"/>
                  <a:pt x="751" y="3135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759" y="3246"/>
                  <a:pt x="759" y="3246"/>
                  <a:pt x="759" y="3246"/>
                </a:cubicBezTo>
                <a:cubicBezTo>
                  <a:pt x="777" y="3238"/>
                  <a:pt x="777" y="3229"/>
                  <a:pt x="768" y="3203"/>
                </a:cubicBezTo>
                <a:cubicBezTo>
                  <a:pt x="785" y="3203"/>
                  <a:pt x="785" y="3203"/>
                  <a:pt x="785" y="3203"/>
                </a:cubicBezTo>
                <a:cubicBezTo>
                  <a:pt x="811" y="3263"/>
                  <a:pt x="811" y="3263"/>
                  <a:pt x="811" y="3263"/>
                </a:cubicBezTo>
                <a:cubicBezTo>
                  <a:pt x="802" y="3272"/>
                  <a:pt x="802" y="3272"/>
                  <a:pt x="802" y="3272"/>
                </a:cubicBezTo>
                <a:cubicBezTo>
                  <a:pt x="794" y="3255"/>
                  <a:pt x="785" y="3246"/>
                  <a:pt x="768" y="3255"/>
                </a:cubicBezTo>
                <a:cubicBezTo>
                  <a:pt x="614" y="3323"/>
                  <a:pt x="614" y="3323"/>
                  <a:pt x="614" y="3323"/>
                </a:cubicBezTo>
                <a:cubicBezTo>
                  <a:pt x="606" y="3297"/>
                  <a:pt x="606" y="3297"/>
                  <a:pt x="606" y="3297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589" y="3186"/>
                  <a:pt x="589" y="3186"/>
                  <a:pt x="589" y="3186"/>
                </a:cubicBezTo>
                <a:cubicBezTo>
                  <a:pt x="572" y="3186"/>
                  <a:pt x="572" y="3203"/>
                  <a:pt x="580" y="3221"/>
                </a:cubicBezTo>
                <a:cubicBezTo>
                  <a:pt x="572" y="3229"/>
                  <a:pt x="572" y="3229"/>
                  <a:pt x="572" y="3229"/>
                </a:cubicBezTo>
                <a:cubicBezTo>
                  <a:pt x="538" y="3152"/>
                  <a:pt x="538" y="3152"/>
                  <a:pt x="538" y="3152"/>
                </a:cubicBezTo>
                <a:cubicBezTo>
                  <a:pt x="555" y="3152"/>
                  <a:pt x="555" y="3152"/>
                  <a:pt x="555" y="3152"/>
                </a:cubicBezTo>
                <a:cubicBezTo>
                  <a:pt x="563" y="3169"/>
                  <a:pt x="572" y="3178"/>
                  <a:pt x="580" y="3169"/>
                </a:cubicBezTo>
                <a:cubicBezTo>
                  <a:pt x="708" y="3110"/>
                  <a:pt x="708" y="3110"/>
                  <a:pt x="708" y="3110"/>
                </a:cubicBezTo>
                <a:cubicBezTo>
                  <a:pt x="725" y="3110"/>
                  <a:pt x="725" y="3093"/>
                  <a:pt x="717" y="3076"/>
                </a:cubicBezTo>
                <a:close/>
                <a:moveTo>
                  <a:pt x="717" y="3050"/>
                </a:moveTo>
                <a:cubicBezTo>
                  <a:pt x="649" y="3076"/>
                  <a:pt x="649" y="3076"/>
                  <a:pt x="649" y="3076"/>
                </a:cubicBezTo>
                <a:cubicBezTo>
                  <a:pt x="640" y="3059"/>
                  <a:pt x="640" y="3059"/>
                  <a:pt x="640" y="3059"/>
                </a:cubicBezTo>
                <a:cubicBezTo>
                  <a:pt x="674" y="3042"/>
                  <a:pt x="691" y="3016"/>
                  <a:pt x="683" y="2982"/>
                </a:cubicBezTo>
                <a:cubicBezTo>
                  <a:pt x="674" y="2965"/>
                  <a:pt x="666" y="2956"/>
                  <a:pt x="657" y="2965"/>
                </a:cubicBezTo>
                <a:cubicBezTo>
                  <a:pt x="597" y="2973"/>
                  <a:pt x="597" y="2973"/>
                  <a:pt x="597" y="2973"/>
                </a:cubicBezTo>
                <a:cubicBezTo>
                  <a:pt x="606" y="2999"/>
                  <a:pt x="623" y="3016"/>
                  <a:pt x="649" y="3008"/>
                </a:cubicBezTo>
                <a:cubicBezTo>
                  <a:pt x="649" y="3025"/>
                  <a:pt x="649" y="3025"/>
                  <a:pt x="649" y="3025"/>
                </a:cubicBezTo>
                <a:cubicBezTo>
                  <a:pt x="572" y="3042"/>
                  <a:pt x="572" y="3042"/>
                  <a:pt x="572" y="3042"/>
                </a:cubicBezTo>
                <a:cubicBezTo>
                  <a:pt x="572" y="3033"/>
                  <a:pt x="572" y="3033"/>
                  <a:pt x="572" y="3033"/>
                </a:cubicBezTo>
                <a:cubicBezTo>
                  <a:pt x="589" y="3025"/>
                  <a:pt x="597" y="2999"/>
                  <a:pt x="589" y="2982"/>
                </a:cubicBezTo>
                <a:cubicBezTo>
                  <a:pt x="521" y="2999"/>
                  <a:pt x="521" y="2999"/>
                  <a:pt x="521" y="2999"/>
                </a:cubicBezTo>
                <a:cubicBezTo>
                  <a:pt x="512" y="2999"/>
                  <a:pt x="504" y="3008"/>
                  <a:pt x="512" y="3025"/>
                </a:cubicBezTo>
                <a:cubicBezTo>
                  <a:pt x="521" y="3059"/>
                  <a:pt x="546" y="3076"/>
                  <a:pt x="589" y="3076"/>
                </a:cubicBezTo>
                <a:cubicBezTo>
                  <a:pt x="597" y="3093"/>
                  <a:pt x="597" y="3093"/>
                  <a:pt x="597" y="3093"/>
                </a:cubicBezTo>
                <a:cubicBezTo>
                  <a:pt x="521" y="3110"/>
                  <a:pt x="521" y="3110"/>
                  <a:pt x="521" y="3110"/>
                </a:cubicBezTo>
                <a:cubicBezTo>
                  <a:pt x="469" y="2931"/>
                  <a:pt x="469" y="2931"/>
                  <a:pt x="469" y="2931"/>
                </a:cubicBezTo>
                <a:cubicBezTo>
                  <a:pt x="487" y="2931"/>
                  <a:pt x="487" y="2931"/>
                  <a:pt x="487" y="2931"/>
                </a:cubicBezTo>
                <a:cubicBezTo>
                  <a:pt x="487" y="2948"/>
                  <a:pt x="495" y="2956"/>
                  <a:pt x="512" y="2948"/>
                </a:cubicBezTo>
                <a:cubicBezTo>
                  <a:pt x="649" y="2914"/>
                  <a:pt x="649" y="2914"/>
                  <a:pt x="649" y="2914"/>
                </a:cubicBezTo>
                <a:cubicBezTo>
                  <a:pt x="657" y="2914"/>
                  <a:pt x="666" y="2897"/>
                  <a:pt x="657" y="2880"/>
                </a:cubicBezTo>
                <a:cubicBezTo>
                  <a:pt x="666" y="2880"/>
                  <a:pt x="666" y="2880"/>
                  <a:pt x="666" y="2880"/>
                </a:cubicBezTo>
                <a:lnTo>
                  <a:pt x="717" y="3050"/>
                </a:lnTo>
                <a:close/>
              </a:path>
            </a:pathLst>
          </a:custGeom>
          <a:solidFill>
            <a:srgbClr val="014F8E">
              <a:alpha val="3000"/>
            </a:srgb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E4A9BB-8D5E-4216-B030-8B7736713BAF}"/>
              </a:ext>
            </a:extLst>
          </p:cNvPr>
          <p:cNvGrpSpPr/>
          <p:nvPr userDrawn="1"/>
        </p:nvGrpSpPr>
        <p:grpSpPr>
          <a:xfrm>
            <a:off x="9818325" y="379089"/>
            <a:ext cx="1678350" cy="412813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28" name="íŝlîḍe">
              <a:extLst>
                <a:ext uri="{FF2B5EF4-FFF2-40B4-BE49-F238E27FC236}">
                  <a16:creationId xmlns:a16="http://schemas.microsoft.com/office/drawing/2014/main" id="{76083272-D490-4D4F-9AEA-F941D4F965BE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íṡļídê">
              <a:extLst>
                <a:ext uri="{FF2B5EF4-FFF2-40B4-BE49-F238E27FC236}">
                  <a16:creationId xmlns:a16="http://schemas.microsoft.com/office/drawing/2014/main" id="{7F07F0CD-CB75-4285-9924-CAF52674C452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í$ļîḍe">
              <a:extLst>
                <a:ext uri="{FF2B5EF4-FFF2-40B4-BE49-F238E27FC236}">
                  <a16:creationId xmlns:a16="http://schemas.microsoft.com/office/drawing/2014/main" id="{E90128A1-B633-4843-8A62-C849F9009539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1" name="ï$lïḋê">
              <a:extLst>
                <a:ext uri="{FF2B5EF4-FFF2-40B4-BE49-F238E27FC236}">
                  <a16:creationId xmlns:a16="http://schemas.microsoft.com/office/drawing/2014/main" id="{7D6CD058-3266-4551-8A24-EC8BE6746AD4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2" name="íṧlidé">
              <a:extLst>
                <a:ext uri="{FF2B5EF4-FFF2-40B4-BE49-F238E27FC236}">
                  <a16:creationId xmlns:a16="http://schemas.microsoft.com/office/drawing/2014/main" id="{45426591-C496-4632-A91B-E1AF5CED2625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Sḷíḋé">
              <a:extLst>
                <a:ext uri="{FF2B5EF4-FFF2-40B4-BE49-F238E27FC236}">
                  <a16:creationId xmlns:a16="http://schemas.microsoft.com/office/drawing/2014/main" id="{00AA85FF-79B1-4304-8692-38E4FEA84CD7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ṣlîḍé">
              <a:extLst>
                <a:ext uri="{FF2B5EF4-FFF2-40B4-BE49-F238E27FC236}">
                  <a16:creationId xmlns:a16="http://schemas.microsoft.com/office/drawing/2014/main" id="{C3AB9627-24B5-4DEA-B9B9-EEAAB4546C25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íṧļidé">
              <a:extLst>
                <a:ext uri="{FF2B5EF4-FFF2-40B4-BE49-F238E27FC236}">
                  <a16:creationId xmlns:a16="http://schemas.microsoft.com/office/drawing/2014/main" id="{39CAED77-046D-49BD-A881-8CF93AE6B81C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BA94DF50-1A2E-452A-BB10-8E58329E9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4917"/>
            <a:ext cx="9305200" cy="54864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团队介绍页</a:t>
            </a:r>
            <a:r>
              <a:rPr lang="en-US" altLang="zh-CN" dirty="0"/>
              <a:t>-3</a:t>
            </a:r>
            <a:r>
              <a:rPr lang="zh-CN" altLang="en-US" dirty="0"/>
              <a:t>人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3DC123-4A98-4BBC-AC1A-7B1715CAF46C}"/>
              </a:ext>
            </a:extLst>
          </p:cNvPr>
          <p:cNvSpPr/>
          <p:nvPr userDrawn="1"/>
        </p:nvSpPr>
        <p:spPr>
          <a:xfrm>
            <a:off x="0" y="370088"/>
            <a:ext cx="342614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2980E25-3B8C-42BC-830C-4A2DEDE7234C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871448"/>
            <a:ext cx="108013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E6220F-ACDE-4343-A45D-A2CD348CAE01}"/>
              </a:ext>
            </a:extLst>
          </p:cNvPr>
          <p:cNvSpPr/>
          <p:nvPr userDrawn="1"/>
        </p:nvSpPr>
        <p:spPr>
          <a:xfrm>
            <a:off x="419820" y="370088"/>
            <a:ext cx="128763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06DDBAA-90BC-49F1-A2FF-529A30E85C1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6479197"/>
            <a:ext cx="108013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324F0D7-1C80-4F3A-B574-7C9038C420BD}"/>
              </a:ext>
            </a:extLst>
          </p:cNvPr>
          <p:cNvSpPr txBox="1"/>
          <p:nvPr userDrawn="1"/>
        </p:nvSpPr>
        <p:spPr>
          <a:xfrm>
            <a:off x="614278" y="6468889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97AB39-C900-494D-9A5D-BB78F3A91784}"/>
              </a:ext>
            </a:extLst>
          </p:cNvPr>
          <p:cNvSpPr txBox="1"/>
          <p:nvPr userDrawn="1"/>
        </p:nvSpPr>
        <p:spPr>
          <a:xfrm>
            <a:off x="9938278" y="6444183"/>
            <a:ext cx="1553589" cy="3140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www.hpu.edu.cn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786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校歌展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D0778D8B-AB4E-4CF8-9B8F-F5491981F4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25" y="1055688"/>
            <a:ext cx="10801350" cy="52022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1D7E8B9-32E4-4F9C-B62E-30C714E189C7}"/>
              </a:ext>
            </a:extLst>
          </p:cNvPr>
          <p:cNvGrpSpPr/>
          <p:nvPr userDrawn="1"/>
        </p:nvGrpSpPr>
        <p:grpSpPr>
          <a:xfrm>
            <a:off x="9818325" y="379089"/>
            <a:ext cx="1678350" cy="412813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7" name="íŝlîḍe">
              <a:extLst>
                <a:ext uri="{FF2B5EF4-FFF2-40B4-BE49-F238E27FC236}">
                  <a16:creationId xmlns:a16="http://schemas.microsoft.com/office/drawing/2014/main" id="{24C7E447-8DEC-44A9-80C0-F8847FECCCB7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" name="íṡļídê">
              <a:extLst>
                <a:ext uri="{FF2B5EF4-FFF2-40B4-BE49-F238E27FC236}">
                  <a16:creationId xmlns:a16="http://schemas.microsoft.com/office/drawing/2014/main" id="{848E74A9-B79E-4040-BA84-E12CD5A89BD6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" name="í$ļîḍe">
              <a:extLst>
                <a:ext uri="{FF2B5EF4-FFF2-40B4-BE49-F238E27FC236}">
                  <a16:creationId xmlns:a16="http://schemas.microsoft.com/office/drawing/2014/main" id="{9EEEA380-32B8-4A74-A28F-6A2913B10041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0" name="ï$lïḋê">
              <a:extLst>
                <a:ext uri="{FF2B5EF4-FFF2-40B4-BE49-F238E27FC236}">
                  <a16:creationId xmlns:a16="http://schemas.microsoft.com/office/drawing/2014/main" id="{AEB180EB-0F45-4821-814E-FB84734ED4DD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1" name="íṧlidé">
              <a:extLst>
                <a:ext uri="{FF2B5EF4-FFF2-40B4-BE49-F238E27FC236}">
                  <a16:creationId xmlns:a16="http://schemas.microsoft.com/office/drawing/2014/main" id="{11EB0F38-C554-4544-93AF-344606DF12C1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2" name="iSḷíḋé">
              <a:extLst>
                <a:ext uri="{FF2B5EF4-FFF2-40B4-BE49-F238E27FC236}">
                  <a16:creationId xmlns:a16="http://schemas.microsoft.com/office/drawing/2014/main" id="{E9E619CE-CD21-4DB7-AACD-7BF2B670C467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3" name="iṣlîḍé">
              <a:extLst>
                <a:ext uri="{FF2B5EF4-FFF2-40B4-BE49-F238E27FC236}">
                  <a16:creationId xmlns:a16="http://schemas.microsoft.com/office/drawing/2014/main" id="{C748F32A-EBC2-4F80-A48B-A3501216FD3D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4" name="íṧļidé">
              <a:extLst>
                <a:ext uri="{FF2B5EF4-FFF2-40B4-BE49-F238E27FC236}">
                  <a16:creationId xmlns:a16="http://schemas.microsoft.com/office/drawing/2014/main" id="{DDC52687-DF61-4F18-AEC4-53CF69DD57A7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59626228-2C18-4140-913D-51CF1AEFFD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4917"/>
            <a:ext cx="9305200" cy="54864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校歌展示页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CB829A-B334-46E0-AF4D-74CF40EBA044}"/>
              </a:ext>
            </a:extLst>
          </p:cNvPr>
          <p:cNvSpPr/>
          <p:nvPr userDrawn="1"/>
        </p:nvSpPr>
        <p:spPr>
          <a:xfrm>
            <a:off x="0" y="370088"/>
            <a:ext cx="342614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4DEDC6F-A64D-4D6C-AC2E-AE8CF4187B37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871448"/>
            <a:ext cx="108013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78C0D28-08A8-4A69-B0E3-A41766E57C24}"/>
              </a:ext>
            </a:extLst>
          </p:cNvPr>
          <p:cNvSpPr/>
          <p:nvPr userDrawn="1"/>
        </p:nvSpPr>
        <p:spPr>
          <a:xfrm>
            <a:off x="419820" y="370088"/>
            <a:ext cx="128763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5AAE816-1B73-4222-928C-AAD0CB84427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6479197"/>
            <a:ext cx="108013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F4BC0AE-397D-417F-88C0-18ECF4D42E12}"/>
              </a:ext>
            </a:extLst>
          </p:cNvPr>
          <p:cNvSpPr txBox="1"/>
          <p:nvPr userDrawn="1"/>
        </p:nvSpPr>
        <p:spPr>
          <a:xfrm>
            <a:off x="614278" y="6468889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2DBA166-BC21-4DDA-A5A4-8C2CE4B9DE41}"/>
              </a:ext>
            </a:extLst>
          </p:cNvPr>
          <p:cNvSpPr txBox="1"/>
          <p:nvPr userDrawn="1"/>
        </p:nvSpPr>
        <p:spPr>
          <a:xfrm>
            <a:off x="9938278" y="6444183"/>
            <a:ext cx="1553589" cy="3140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www.hpu.edu.cn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78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选题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73601E-549A-4EB4-A896-7BB5BF0E6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25" y="1397001"/>
            <a:ext cx="5400675" cy="43535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íŝlîḍe">
            <a:extLst>
              <a:ext uri="{FF2B5EF4-FFF2-40B4-BE49-F238E27FC236}">
                <a16:creationId xmlns:a16="http://schemas.microsoft.com/office/drawing/2014/main" id="{52424C1A-7E10-4896-9931-03F46B4CEEDD}"/>
              </a:ext>
            </a:extLst>
          </p:cNvPr>
          <p:cNvSpPr/>
          <p:nvPr userDrawn="1"/>
        </p:nvSpPr>
        <p:spPr bwMode="auto">
          <a:xfrm>
            <a:off x="6378697" y="-109959"/>
            <a:ext cx="7077600" cy="7077918"/>
          </a:xfrm>
          <a:custGeom>
            <a:avLst/>
            <a:gdLst>
              <a:gd name="T0" fmla="*/ 546 w 4879"/>
              <a:gd name="T1" fmla="*/ 2803 h 4873"/>
              <a:gd name="T2" fmla="*/ 4256 w 4879"/>
              <a:gd name="T3" fmla="*/ 1823 h 4873"/>
              <a:gd name="T4" fmla="*/ 4034 w 4879"/>
              <a:gd name="T5" fmla="*/ 1806 h 4873"/>
              <a:gd name="T6" fmla="*/ 4077 w 4879"/>
              <a:gd name="T7" fmla="*/ 1985 h 4873"/>
              <a:gd name="T8" fmla="*/ 4520 w 4879"/>
              <a:gd name="T9" fmla="*/ 1977 h 4873"/>
              <a:gd name="T10" fmla="*/ 4299 w 4879"/>
              <a:gd name="T11" fmla="*/ 1951 h 4873"/>
              <a:gd name="T12" fmla="*/ 4427 w 4879"/>
              <a:gd name="T13" fmla="*/ 2079 h 4873"/>
              <a:gd name="T14" fmla="*/ 3957 w 4879"/>
              <a:gd name="T15" fmla="*/ 1125 h 4873"/>
              <a:gd name="T16" fmla="*/ 3548 w 4879"/>
              <a:gd name="T17" fmla="*/ 1040 h 4873"/>
              <a:gd name="T18" fmla="*/ 2951 w 4879"/>
              <a:gd name="T19" fmla="*/ 537 h 4873"/>
              <a:gd name="T20" fmla="*/ 1902 w 4879"/>
              <a:gd name="T21" fmla="*/ 588 h 4873"/>
              <a:gd name="T22" fmla="*/ 1843 w 4879"/>
              <a:gd name="T23" fmla="*/ 793 h 4873"/>
              <a:gd name="T24" fmla="*/ 2047 w 4879"/>
              <a:gd name="T25" fmla="*/ 733 h 4873"/>
              <a:gd name="T26" fmla="*/ 1979 w 4879"/>
              <a:gd name="T27" fmla="*/ 460 h 4873"/>
              <a:gd name="T28" fmla="*/ 1101 w 4879"/>
              <a:gd name="T29" fmla="*/ 1082 h 4873"/>
              <a:gd name="T30" fmla="*/ 1135 w 4879"/>
              <a:gd name="T31" fmla="*/ 1065 h 4873"/>
              <a:gd name="T32" fmla="*/ 1194 w 4879"/>
              <a:gd name="T33" fmla="*/ 980 h 4873"/>
              <a:gd name="T34" fmla="*/ 1058 w 4879"/>
              <a:gd name="T35" fmla="*/ 1040 h 4873"/>
              <a:gd name="T36" fmla="*/ 879 w 4879"/>
              <a:gd name="T37" fmla="*/ 1951 h 4873"/>
              <a:gd name="T38" fmla="*/ 614 w 4879"/>
              <a:gd name="T39" fmla="*/ 1892 h 4873"/>
              <a:gd name="T40" fmla="*/ 427 w 4879"/>
              <a:gd name="T41" fmla="*/ 1653 h 4873"/>
              <a:gd name="T42" fmla="*/ 589 w 4879"/>
              <a:gd name="T43" fmla="*/ 2070 h 4873"/>
              <a:gd name="T44" fmla="*/ 1638 w 4879"/>
              <a:gd name="T45" fmla="*/ 3433 h 4873"/>
              <a:gd name="T46" fmla="*/ 2457 w 4879"/>
              <a:gd name="T47" fmla="*/ 2675 h 4873"/>
              <a:gd name="T48" fmla="*/ 2857 w 4879"/>
              <a:gd name="T49" fmla="*/ 3391 h 4873"/>
              <a:gd name="T50" fmla="*/ 3156 w 4879"/>
              <a:gd name="T51" fmla="*/ 3348 h 4873"/>
              <a:gd name="T52" fmla="*/ 3343 w 4879"/>
              <a:gd name="T53" fmla="*/ 3476 h 4873"/>
              <a:gd name="T54" fmla="*/ 162 w 4879"/>
              <a:gd name="T55" fmla="*/ 2437 h 4873"/>
              <a:gd name="T56" fmla="*/ 4273 w 4879"/>
              <a:gd name="T57" fmla="*/ 2633 h 4873"/>
              <a:gd name="T58" fmla="*/ 4299 w 4879"/>
              <a:gd name="T59" fmla="*/ 2863 h 4873"/>
              <a:gd name="T60" fmla="*/ 4307 w 4879"/>
              <a:gd name="T61" fmla="*/ 3169 h 4873"/>
              <a:gd name="T62" fmla="*/ 4196 w 4879"/>
              <a:gd name="T63" fmla="*/ 3297 h 4873"/>
              <a:gd name="T64" fmla="*/ 4247 w 4879"/>
              <a:gd name="T65" fmla="*/ 3357 h 4873"/>
              <a:gd name="T66" fmla="*/ 4102 w 4879"/>
              <a:gd name="T67" fmla="*/ 3553 h 4873"/>
              <a:gd name="T68" fmla="*/ 4009 w 4879"/>
              <a:gd name="T69" fmla="*/ 3442 h 4873"/>
              <a:gd name="T70" fmla="*/ 4026 w 4879"/>
              <a:gd name="T71" fmla="*/ 3587 h 4873"/>
              <a:gd name="T72" fmla="*/ 3855 w 4879"/>
              <a:gd name="T73" fmla="*/ 3817 h 4873"/>
              <a:gd name="T74" fmla="*/ 3710 w 4879"/>
              <a:gd name="T75" fmla="*/ 3979 h 4873"/>
              <a:gd name="T76" fmla="*/ 3386 w 4879"/>
              <a:gd name="T77" fmla="*/ 4234 h 4873"/>
              <a:gd name="T78" fmla="*/ 3386 w 4879"/>
              <a:gd name="T79" fmla="*/ 4004 h 4873"/>
              <a:gd name="T80" fmla="*/ 3565 w 4879"/>
              <a:gd name="T81" fmla="*/ 4115 h 4873"/>
              <a:gd name="T82" fmla="*/ 3122 w 4879"/>
              <a:gd name="T83" fmla="*/ 4354 h 4873"/>
              <a:gd name="T84" fmla="*/ 2909 w 4879"/>
              <a:gd name="T85" fmla="*/ 4234 h 4873"/>
              <a:gd name="T86" fmla="*/ 2806 w 4879"/>
              <a:gd name="T87" fmla="*/ 4439 h 4873"/>
              <a:gd name="T88" fmla="*/ 2482 w 4879"/>
              <a:gd name="T89" fmla="*/ 4277 h 4873"/>
              <a:gd name="T90" fmla="*/ 2474 w 4879"/>
              <a:gd name="T91" fmla="*/ 4464 h 4873"/>
              <a:gd name="T92" fmla="*/ 2201 w 4879"/>
              <a:gd name="T93" fmla="*/ 4354 h 4873"/>
              <a:gd name="T94" fmla="*/ 2005 w 4879"/>
              <a:gd name="T95" fmla="*/ 4302 h 4873"/>
              <a:gd name="T96" fmla="*/ 1945 w 4879"/>
              <a:gd name="T97" fmla="*/ 4209 h 4873"/>
              <a:gd name="T98" fmla="*/ 1740 w 4879"/>
              <a:gd name="T99" fmla="*/ 4200 h 4873"/>
              <a:gd name="T100" fmla="*/ 1749 w 4879"/>
              <a:gd name="T101" fmla="*/ 4124 h 4873"/>
              <a:gd name="T102" fmla="*/ 1322 w 4879"/>
              <a:gd name="T103" fmla="*/ 4115 h 4873"/>
              <a:gd name="T104" fmla="*/ 1348 w 4879"/>
              <a:gd name="T105" fmla="*/ 4030 h 4873"/>
              <a:gd name="T106" fmla="*/ 1177 w 4879"/>
              <a:gd name="T107" fmla="*/ 3757 h 4873"/>
              <a:gd name="T108" fmla="*/ 973 w 4879"/>
              <a:gd name="T109" fmla="*/ 3519 h 4873"/>
              <a:gd name="T110" fmla="*/ 819 w 4879"/>
              <a:gd name="T111" fmla="*/ 3646 h 4873"/>
              <a:gd name="T112" fmla="*/ 700 w 4879"/>
              <a:gd name="T113" fmla="*/ 3468 h 4873"/>
              <a:gd name="T114" fmla="*/ 742 w 4879"/>
              <a:gd name="T115" fmla="*/ 3391 h 4873"/>
              <a:gd name="T116" fmla="*/ 700 w 4879"/>
              <a:gd name="T117" fmla="*/ 3135 h 4873"/>
              <a:gd name="T118" fmla="*/ 597 w 4879"/>
              <a:gd name="T119" fmla="*/ 2973 h 4873"/>
              <a:gd name="T120" fmla="*/ 657 w 4879"/>
              <a:gd name="T121" fmla="*/ 2880 h 4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879" h="4873">
                <a:moveTo>
                  <a:pt x="546" y="2735"/>
                </a:moveTo>
                <a:cubicBezTo>
                  <a:pt x="563" y="2803"/>
                  <a:pt x="563" y="2803"/>
                  <a:pt x="563" y="2803"/>
                </a:cubicBezTo>
                <a:cubicBezTo>
                  <a:pt x="614" y="2786"/>
                  <a:pt x="614" y="2786"/>
                  <a:pt x="614" y="2786"/>
                </a:cubicBezTo>
                <a:cubicBezTo>
                  <a:pt x="632" y="2786"/>
                  <a:pt x="640" y="2778"/>
                  <a:pt x="632" y="2760"/>
                </a:cubicBezTo>
                <a:cubicBezTo>
                  <a:pt x="640" y="2760"/>
                  <a:pt x="640" y="2760"/>
                  <a:pt x="640" y="2760"/>
                </a:cubicBezTo>
                <a:cubicBezTo>
                  <a:pt x="666" y="2863"/>
                  <a:pt x="666" y="2863"/>
                  <a:pt x="666" y="2863"/>
                </a:cubicBezTo>
                <a:cubicBezTo>
                  <a:pt x="649" y="2863"/>
                  <a:pt x="649" y="2863"/>
                  <a:pt x="649" y="2863"/>
                </a:cubicBezTo>
                <a:cubicBezTo>
                  <a:pt x="649" y="2846"/>
                  <a:pt x="640" y="2837"/>
                  <a:pt x="623" y="2837"/>
                </a:cubicBezTo>
                <a:cubicBezTo>
                  <a:pt x="487" y="2863"/>
                  <a:pt x="487" y="2863"/>
                  <a:pt x="487" y="2863"/>
                </a:cubicBezTo>
                <a:cubicBezTo>
                  <a:pt x="478" y="2863"/>
                  <a:pt x="469" y="2871"/>
                  <a:pt x="478" y="2897"/>
                </a:cubicBezTo>
                <a:cubicBezTo>
                  <a:pt x="461" y="2897"/>
                  <a:pt x="461" y="2897"/>
                  <a:pt x="461" y="2897"/>
                </a:cubicBezTo>
                <a:cubicBezTo>
                  <a:pt x="444" y="2795"/>
                  <a:pt x="444" y="2795"/>
                  <a:pt x="444" y="2795"/>
                </a:cubicBezTo>
                <a:cubicBezTo>
                  <a:pt x="461" y="2795"/>
                  <a:pt x="461" y="2795"/>
                  <a:pt x="461" y="2795"/>
                </a:cubicBezTo>
                <a:cubicBezTo>
                  <a:pt x="461" y="2812"/>
                  <a:pt x="469" y="2820"/>
                  <a:pt x="478" y="2812"/>
                </a:cubicBezTo>
                <a:cubicBezTo>
                  <a:pt x="546" y="2803"/>
                  <a:pt x="546" y="2803"/>
                  <a:pt x="546" y="2803"/>
                </a:cubicBezTo>
                <a:cubicBezTo>
                  <a:pt x="538" y="2735"/>
                  <a:pt x="538" y="2735"/>
                  <a:pt x="538" y="2735"/>
                </a:cubicBezTo>
                <a:cubicBezTo>
                  <a:pt x="469" y="2752"/>
                  <a:pt x="469" y="2752"/>
                  <a:pt x="469" y="2752"/>
                </a:cubicBezTo>
                <a:cubicBezTo>
                  <a:pt x="452" y="2752"/>
                  <a:pt x="452" y="2760"/>
                  <a:pt x="452" y="2778"/>
                </a:cubicBezTo>
                <a:cubicBezTo>
                  <a:pt x="444" y="2778"/>
                  <a:pt x="444" y="2778"/>
                  <a:pt x="444" y="2778"/>
                </a:cubicBezTo>
                <a:cubicBezTo>
                  <a:pt x="427" y="2684"/>
                  <a:pt x="427" y="2684"/>
                  <a:pt x="427" y="2684"/>
                </a:cubicBezTo>
                <a:cubicBezTo>
                  <a:pt x="435" y="2675"/>
                  <a:pt x="435" y="2675"/>
                  <a:pt x="435" y="2675"/>
                </a:cubicBezTo>
                <a:cubicBezTo>
                  <a:pt x="435" y="2701"/>
                  <a:pt x="444" y="2709"/>
                  <a:pt x="461" y="2701"/>
                </a:cubicBezTo>
                <a:cubicBezTo>
                  <a:pt x="597" y="2675"/>
                  <a:pt x="597" y="2675"/>
                  <a:pt x="597" y="2675"/>
                </a:cubicBezTo>
                <a:cubicBezTo>
                  <a:pt x="614" y="2675"/>
                  <a:pt x="614" y="2667"/>
                  <a:pt x="614" y="2650"/>
                </a:cubicBezTo>
                <a:cubicBezTo>
                  <a:pt x="623" y="2641"/>
                  <a:pt x="623" y="2641"/>
                  <a:pt x="623" y="2641"/>
                </a:cubicBezTo>
                <a:cubicBezTo>
                  <a:pt x="640" y="2743"/>
                  <a:pt x="640" y="2743"/>
                  <a:pt x="640" y="2743"/>
                </a:cubicBezTo>
                <a:cubicBezTo>
                  <a:pt x="632" y="2743"/>
                  <a:pt x="632" y="2743"/>
                  <a:pt x="632" y="2743"/>
                </a:cubicBezTo>
                <a:cubicBezTo>
                  <a:pt x="632" y="2726"/>
                  <a:pt x="623" y="2726"/>
                  <a:pt x="606" y="2726"/>
                </a:cubicBezTo>
                <a:lnTo>
                  <a:pt x="546" y="2735"/>
                </a:lnTo>
                <a:close/>
                <a:moveTo>
                  <a:pt x="4256" y="1823"/>
                </a:moveTo>
                <a:cubicBezTo>
                  <a:pt x="4247" y="1832"/>
                  <a:pt x="4230" y="1849"/>
                  <a:pt x="4222" y="1849"/>
                </a:cubicBezTo>
                <a:cubicBezTo>
                  <a:pt x="4205" y="1849"/>
                  <a:pt x="4188" y="1875"/>
                  <a:pt x="4205" y="1875"/>
                </a:cubicBezTo>
                <a:cubicBezTo>
                  <a:pt x="4222" y="1883"/>
                  <a:pt x="4230" y="1883"/>
                  <a:pt x="4256" y="1858"/>
                </a:cubicBezTo>
                <a:cubicBezTo>
                  <a:pt x="4273" y="1840"/>
                  <a:pt x="4290" y="1798"/>
                  <a:pt x="4256" y="1823"/>
                </a:cubicBezTo>
                <a:close/>
                <a:moveTo>
                  <a:pt x="4137" y="2011"/>
                </a:moveTo>
                <a:cubicBezTo>
                  <a:pt x="4145" y="2028"/>
                  <a:pt x="4162" y="2028"/>
                  <a:pt x="4171" y="2019"/>
                </a:cubicBezTo>
                <a:cubicBezTo>
                  <a:pt x="4188" y="2019"/>
                  <a:pt x="4188" y="2011"/>
                  <a:pt x="4188" y="2011"/>
                </a:cubicBezTo>
                <a:cubicBezTo>
                  <a:pt x="4188" y="2002"/>
                  <a:pt x="4205" y="1994"/>
                  <a:pt x="4230" y="2011"/>
                </a:cubicBezTo>
                <a:cubicBezTo>
                  <a:pt x="4247" y="2019"/>
                  <a:pt x="4247" y="2019"/>
                  <a:pt x="4247" y="2019"/>
                </a:cubicBezTo>
                <a:cubicBezTo>
                  <a:pt x="4256" y="2019"/>
                  <a:pt x="4247" y="2002"/>
                  <a:pt x="4213" y="1977"/>
                </a:cubicBezTo>
                <a:cubicBezTo>
                  <a:pt x="4188" y="1951"/>
                  <a:pt x="4171" y="1943"/>
                  <a:pt x="4128" y="1909"/>
                </a:cubicBezTo>
                <a:cubicBezTo>
                  <a:pt x="4077" y="1883"/>
                  <a:pt x="4051" y="1866"/>
                  <a:pt x="4017" y="1840"/>
                </a:cubicBezTo>
                <a:cubicBezTo>
                  <a:pt x="3992" y="1806"/>
                  <a:pt x="3992" y="1789"/>
                  <a:pt x="4017" y="1781"/>
                </a:cubicBezTo>
                <a:cubicBezTo>
                  <a:pt x="4043" y="1772"/>
                  <a:pt x="4060" y="1781"/>
                  <a:pt x="4051" y="1781"/>
                </a:cubicBezTo>
                <a:cubicBezTo>
                  <a:pt x="4043" y="1789"/>
                  <a:pt x="4026" y="1789"/>
                  <a:pt x="4034" y="1806"/>
                </a:cubicBezTo>
                <a:cubicBezTo>
                  <a:pt x="4043" y="1815"/>
                  <a:pt x="4068" y="1840"/>
                  <a:pt x="4137" y="1900"/>
                </a:cubicBezTo>
                <a:cubicBezTo>
                  <a:pt x="4213" y="1951"/>
                  <a:pt x="4264" y="1985"/>
                  <a:pt x="4299" y="2028"/>
                </a:cubicBezTo>
                <a:cubicBezTo>
                  <a:pt x="4324" y="2062"/>
                  <a:pt x="4307" y="2088"/>
                  <a:pt x="4299" y="2088"/>
                </a:cubicBezTo>
                <a:cubicBezTo>
                  <a:pt x="4290" y="2088"/>
                  <a:pt x="4247" y="2053"/>
                  <a:pt x="4222" y="2036"/>
                </a:cubicBezTo>
                <a:cubicBezTo>
                  <a:pt x="4196" y="2019"/>
                  <a:pt x="4205" y="2028"/>
                  <a:pt x="4196" y="2036"/>
                </a:cubicBezTo>
                <a:cubicBezTo>
                  <a:pt x="4188" y="2036"/>
                  <a:pt x="4179" y="2045"/>
                  <a:pt x="4171" y="2045"/>
                </a:cubicBezTo>
                <a:cubicBezTo>
                  <a:pt x="4162" y="2045"/>
                  <a:pt x="4154" y="2045"/>
                  <a:pt x="4162" y="2062"/>
                </a:cubicBezTo>
                <a:cubicBezTo>
                  <a:pt x="4162" y="2070"/>
                  <a:pt x="4162" y="2096"/>
                  <a:pt x="4145" y="2088"/>
                </a:cubicBezTo>
                <a:cubicBezTo>
                  <a:pt x="4128" y="2070"/>
                  <a:pt x="4137" y="2045"/>
                  <a:pt x="4111" y="2062"/>
                </a:cubicBezTo>
                <a:cubicBezTo>
                  <a:pt x="4085" y="2070"/>
                  <a:pt x="4068" y="2079"/>
                  <a:pt x="4051" y="2053"/>
                </a:cubicBezTo>
                <a:cubicBezTo>
                  <a:pt x="4034" y="2028"/>
                  <a:pt x="4034" y="2019"/>
                  <a:pt x="4043" y="2002"/>
                </a:cubicBezTo>
                <a:cubicBezTo>
                  <a:pt x="4043" y="1985"/>
                  <a:pt x="4043" y="1968"/>
                  <a:pt x="4034" y="1960"/>
                </a:cubicBezTo>
                <a:cubicBezTo>
                  <a:pt x="4026" y="1960"/>
                  <a:pt x="4017" y="1943"/>
                  <a:pt x="4043" y="1943"/>
                </a:cubicBezTo>
                <a:cubicBezTo>
                  <a:pt x="4060" y="1943"/>
                  <a:pt x="4068" y="1951"/>
                  <a:pt x="4137" y="2011"/>
                </a:cubicBezTo>
                <a:close/>
                <a:moveTo>
                  <a:pt x="4077" y="1985"/>
                </a:moveTo>
                <a:cubicBezTo>
                  <a:pt x="4085" y="1994"/>
                  <a:pt x="4120" y="2019"/>
                  <a:pt x="4111" y="2028"/>
                </a:cubicBezTo>
                <a:cubicBezTo>
                  <a:pt x="4102" y="2036"/>
                  <a:pt x="4085" y="2053"/>
                  <a:pt x="4068" y="2036"/>
                </a:cubicBezTo>
                <a:cubicBezTo>
                  <a:pt x="4060" y="2019"/>
                  <a:pt x="4043" y="1960"/>
                  <a:pt x="4077" y="1985"/>
                </a:cubicBezTo>
                <a:close/>
                <a:moveTo>
                  <a:pt x="4256" y="1875"/>
                </a:moveTo>
                <a:cubicBezTo>
                  <a:pt x="4264" y="1883"/>
                  <a:pt x="4273" y="1892"/>
                  <a:pt x="4290" y="1883"/>
                </a:cubicBezTo>
                <a:cubicBezTo>
                  <a:pt x="4299" y="1875"/>
                  <a:pt x="4324" y="1849"/>
                  <a:pt x="4324" y="1840"/>
                </a:cubicBezTo>
                <a:cubicBezTo>
                  <a:pt x="4333" y="1823"/>
                  <a:pt x="4341" y="1815"/>
                  <a:pt x="4341" y="1832"/>
                </a:cubicBezTo>
                <a:cubicBezTo>
                  <a:pt x="4341" y="1840"/>
                  <a:pt x="4341" y="1858"/>
                  <a:pt x="4324" y="1875"/>
                </a:cubicBezTo>
                <a:cubicBezTo>
                  <a:pt x="4316" y="1883"/>
                  <a:pt x="4307" y="1883"/>
                  <a:pt x="4316" y="1892"/>
                </a:cubicBezTo>
                <a:cubicBezTo>
                  <a:pt x="4324" y="1900"/>
                  <a:pt x="4341" y="1917"/>
                  <a:pt x="4341" y="1900"/>
                </a:cubicBezTo>
                <a:cubicBezTo>
                  <a:pt x="4341" y="1892"/>
                  <a:pt x="4324" y="1875"/>
                  <a:pt x="4333" y="1866"/>
                </a:cubicBezTo>
                <a:cubicBezTo>
                  <a:pt x="4341" y="1858"/>
                  <a:pt x="4358" y="1892"/>
                  <a:pt x="4375" y="1917"/>
                </a:cubicBezTo>
                <a:cubicBezTo>
                  <a:pt x="4384" y="1934"/>
                  <a:pt x="4392" y="1934"/>
                  <a:pt x="4409" y="1943"/>
                </a:cubicBezTo>
                <a:cubicBezTo>
                  <a:pt x="4427" y="1951"/>
                  <a:pt x="4478" y="1968"/>
                  <a:pt x="4495" y="1977"/>
                </a:cubicBezTo>
                <a:cubicBezTo>
                  <a:pt x="4512" y="1985"/>
                  <a:pt x="4520" y="1994"/>
                  <a:pt x="4520" y="1977"/>
                </a:cubicBezTo>
                <a:cubicBezTo>
                  <a:pt x="4529" y="1968"/>
                  <a:pt x="4546" y="1917"/>
                  <a:pt x="4554" y="1909"/>
                </a:cubicBezTo>
                <a:cubicBezTo>
                  <a:pt x="4554" y="1909"/>
                  <a:pt x="4563" y="1917"/>
                  <a:pt x="4554" y="1943"/>
                </a:cubicBezTo>
                <a:cubicBezTo>
                  <a:pt x="4546" y="1968"/>
                  <a:pt x="4537" y="2002"/>
                  <a:pt x="4529" y="2011"/>
                </a:cubicBezTo>
                <a:cubicBezTo>
                  <a:pt x="4520" y="2011"/>
                  <a:pt x="4512" y="2011"/>
                  <a:pt x="4495" y="1994"/>
                </a:cubicBezTo>
                <a:cubicBezTo>
                  <a:pt x="4478" y="1985"/>
                  <a:pt x="4444" y="1960"/>
                  <a:pt x="4418" y="1960"/>
                </a:cubicBezTo>
                <a:cubicBezTo>
                  <a:pt x="4401" y="1951"/>
                  <a:pt x="4401" y="1951"/>
                  <a:pt x="4409" y="1960"/>
                </a:cubicBezTo>
                <a:cubicBezTo>
                  <a:pt x="4409" y="1968"/>
                  <a:pt x="4409" y="1985"/>
                  <a:pt x="4401" y="1985"/>
                </a:cubicBezTo>
                <a:cubicBezTo>
                  <a:pt x="4392" y="1994"/>
                  <a:pt x="4401" y="1994"/>
                  <a:pt x="4409" y="2002"/>
                </a:cubicBezTo>
                <a:cubicBezTo>
                  <a:pt x="4418" y="2002"/>
                  <a:pt x="4469" y="2062"/>
                  <a:pt x="4469" y="2079"/>
                </a:cubicBezTo>
                <a:cubicBezTo>
                  <a:pt x="4469" y="2105"/>
                  <a:pt x="4461" y="2113"/>
                  <a:pt x="4409" y="2096"/>
                </a:cubicBezTo>
                <a:cubicBezTo>
                  <a:pt x="4358" y="2079"/>
                  <a:pt x="4341" y="2053"/>
                  <a:pt x="4341" y="2045"/>
                </a:cubicBezTo>
                <a:cubicBezTo>
                  <a:pt x="4333" y="2036"/>
                  <a:pt x="4307" y="2028"/>
                  <a:pt x="4290" y="2011"/>
                </a:cubicBezTo>
                <a:cubicBezTo>
                  <a:pt x="4282" y="2002"/>
                  <a:pt x="4256" y="1968"/>
                  <a:pt x="4273" y="1968"/>
                </a:cubicBezTo>
                <a:cubicBezTo>
                  <a:pt x="4282" y="1977"/>
                  <a:pt x="4299" y="2002"/>
                  <a:pt x="4299" y="1985"/>
                </a:cubicBezTo>
                <a:cubicBezTo>
                  <a:pt x="4307" y="1960"/>
                  <a:pt x="4299" y="1960"/>
                  <a:pt x="4299" y="1951"/>
                </a:cubicBezTo>
                <a:cubicBezTo>
                  <a:pt x="4290" y="1943"/>
                  <a:pt x="4290" y="1943"/>
                  <a:pt x="4299" y="1934"/>
                </a:cubicBezTo>
                <a:cubicBezTo>
                  <a:pt x="4307" y="1926"/>
                  <a:pt x="4307" y="1926"/>
                  <a:pt x="4324" y="1934"/>
                </a:cubicBezTo>
                <a:cubicBezTo>
                  <a:pt x="4341" y="1951"/>
                  <a:pt x="4350" y="1960"/>
                  <a:pt x="4358" y="1968"/>
                </a:cubicBezTo>
                <a:cubicBezTo>
                  <a:pt x="4375" y="1968"/>
                  <a:pt x="4384" y="1960"/>
                  <a:pt x="4375" y="1951"/>
                </a:cubicBezTo>
                <a:cubicBezTo>
                  <a:pt x="4367" y="1943"/>
                  <a:pt x="4333" y="1917"/>
                  <a:pt x="4324" y="1917"/>
                </a:cubicBezTo>
                <a:cubicBezTo>
                  <a:pt x="4307" y="1917"/>
                  <a:pt x="4307" y="1926"/>
                  <a:pt x="4299" y="1917"/>
                </a:cubicBezTo>
                <a:cubicBezTo>
                  <a:pt x="4299" y="1909"/>
                  <a:pt x="4282" y="1917"/>
                  <a:pt x="4273" y="1917"/>
                </a:cubicBezTo>
                <a:cubicBezTo>
                  <a:pt x="4264" y="1917"/>
                  <a:pt x="4256" y="1917"/>
                  <a:pt x="4247" y="1909"/>
                </a:cubicBezTo>
                <a:cubicBezTo>
                  <a:pt x="4247" y="1900"/>
                  <a:pt x="4256" y="1900"/>
                  <a:pt x="4256" y="1892"/>
                </a:cubicBezTo>
                <a:cubicBezTo>
                  <a:pt x="4247" y="1883"/>
                  <a:pt x="4247" y="1875"/>
                  <a:pt x="4256" y="1875"/>
                </a:cubicBezTo>
                <a:close/>
                <a:moveTo>
                  <a:pt x="4358" y="2011"/>
                </a:moveTo>
                <a:cubicBezTo>
                  <a:pt x="4367" y="2002"/>
                  <a:pt x="4384" y="1994"/>
                  <a:pt x="4384" y="2011"/>
                </a:cubicBezTo>
                <a:cubicBezTo>
                  <a:pt x="4384" y="2019"/>
                  <a:pt x="4367" y="2028"/>
                  <a:pt x="4358" y="2036"/>
                </a:cubicBezTo>
                <a:cubicBezTo>
                  <a:pt x="4350" y="2036"/>
                  <a:pt x="4358" y="2045"/>
                  <a:pt x="4375" y="2062"/>
                </a:cubicBezTo>
                <a:cubicBezTo>
                  <a:pt x="4392" y="2070"/>
                  <a:pt x="4409" y="2079"/>
                  <a:pt x="4427" y="2079"/>
                </a:cubicBezTo>
                <a:cubicBezTo>
                  <a:pt x="4444" y="2079"/>
                  <a:pt x="4444" y="2079"/>
                  <a:pt x="4444" y="2062"/>
                </a:cubicBezTo>
                <a:cubicBezTo>
                  <a:pt x="4435" y="2053"/>
                  <a:pt x="4384" y="1994"/>
                  <a:pt x="4367" y="1985"/>
                </a:cubicBezTo>
                <a:cubicBezTo>
                  <a:pt x="4350" y="1977"/>
                  <a:pt x="4341" y="1977"/>
                  <a:pt x="4333" y="1985"/>
                </a:cubicBezTo>
                <a:cubicBezTo>
                  <a:pt x="4333" y="2002"/>
                  <a:pt x="4333" y="2019"/>
                  <a:pt x="4358" y="2011"/>
                </a:cubicBezTo>
                <a:close/>
                <a:moveTo>
                  <a:pt x="3812" y="1185"/>
                </a:moveTo>
                <a:cubicBezTo>
                  <a:pt x="3804" y="1202"/>
                  <a:pt x="3812" y="1219"/>
                  <a:pt x="3804" y="1236"/>
                </a:cubicBezTo>
                <a:cubicBezTo>
                  <a:pt x="3795" y="1244"/>
                  <a:pt x="3778" y="1253"/>
                  <a:pt x="3761" y="1244"/>
                </a:cubicBezTo>
                <a:cubicBezTo>
                  <a:pt x="3736" y="1244"/>
                  <a:pt x="3710" y="1236"/>
                  <a:pt x="3719" y="1253"/>
                </a:cubicBezTo>
                <a:cubicBezTo>
                  <a:pt x="3719" y="1261"/>
                  <a:pt x="3744" y="1270"/>
                  <a:pt x="3753" y="1278"/>
                </a:cubicBezTo>
                <a:cubicBezTo>
                  <a:pt x="3770" y="1287"/>
                  <a:pt x="3787" y="1304"/>
                  <a:pt x="3795" y="1312"/>
                </a:cubicBezTo>
                <a:cubicBezTo>
                  <a:pt x="3804" y="1312"/>
                  <a:pt x="3821" y="1304"/>
                  <a:pt x="3830" y="1287"/>
                </a:cubicBezTo>
                <a:cubicBezTo>
                  <a:pt x="3830" y="1270"/>
                  <a:pt x="3830" y="1142"/>
                  <a:pt x="3812" y="1185"/>
                </a:cubicBezTo>
                <a:close/>
                <a:moveTo>
                  <a:pt x="3855" y="1099"/>
                </a:moveTo>
                <a:cubicBezTo>
                  <a:pt x="3864" y="1108"/>
                  <a:pt x="3881" y="1108"/>
                  <a:pt x="3889" y="1116"/>
                </a:cubicBezTo>
                <a:cubicBezTo>
                  <a:pt x="3906" y="1116"/>
                  <a:pt x="3923" y="1116"/>
                  <a:pt x="3957" y="1125"/>
                </a:cubicBezTo>
                <a:cubicBezTo>
                  <a:pt x="3983" y="1142"/>
                  <a:pt x="3983" y="1133"/>
                  <a:pt x="3983" y="1125"/>
                </a:cubicBezTo>
                <a:cubicBezTo>
                  <a:pt x="3992" y="1116"/>
                  <a:pt x="3992" y="1108"/>
                  <a:pt x="3957" y="1091"/>
                </a:cubicBezTo>
                <a:cubicBezTo>
                  <a:pt x="3932" y="1074"/>
                  <a:pt x="3898" y="1091"/>
                  <a:pt x="3915" y="1082"/>
                </a:cubicBezTo>
                <a:cubicBezTo>
                  <a:pt x="3932" y="1065"/>
                  <a:pt x="3940" y="1074"/>
                  <a:pt x="3957" y="1040"/>
                </a:cubicBezTo>
                <a:cubicBezTo>
                  <a:pt x="3966" y="1006"/>
                  <a:pt x="3957" y="972"/>
                  <a:pt x="3949" y="946"/>
                </a:cubicBezTo>
                <a:cubicBezTo>
                  <a:pt x="3949" y="929"/>
                  <a:pt x="3940" y="937"/>
                  <a:pt x="3940" y="963"/>
                </a:cubicBezTo>
                <a:cubicBezTo>
                  <a:pt x="3932" y="997"/>
                  <a:pt x="3932" y="1023"/>
                  <a:pt x="3915" y="1031"/>
                </a:cubicBezTo>
                <a:cubicBezTo>
                  <a:pt x="3906" y="1040"/>
                  <a:pt x="3872" y="1057"/>
                  <a:pt x="3838" y="1048"/>
                </a:cubicBezTo>
                <a:cubicBezTo>
                  <a:pt x="3804" y="1040"/>
                  <a:pt x="3795" y="1031"/>
                  <a:pt x="3761" y="1006"/>
                </a:cubicBezTo>
                <a:cubicBezTo>
                  <a:pt x="3736" y="980"/>
                  <a:pt x="3719" y="955"/>
                  <a:pt x="3719" y="972"/>
                </a:cubicBezTo>
                <a:cubicBezTo>
                  <a:pt x="3727" y="989"/>
                  <a:pt x="3744" y="1014"/>
                  <a:pt x="3761" y="1031"/>
                </a:cubicBezTo>
                <a:cubicBezTo>
                  <a:pt x="3778" y="1057"/>
                  <a:pt x="3778" y="1057"/>
                  <a:pt x="3770" y="1057"/>
                </a:cubicBezTo>
                <a:cubicBezTo>
                  <a:pt x="3753" y="1057"/>
                  <a:pt x="3744" y="1065"/>
                  <a:pt x="3702" y="1065"/>
                </a:cubicBezTo>
                <a:cubicBezTo>
                  <a:pt x="3659" y="1065"/>
                  <a:pt x="3659" y="1057"/>
                  <a:pt x="3633" y="1057"/>
                </a:cubicBezTo>
                <a:cubicBezTo>
                  <a:pt x="3608" y="1065"/>
                  <a:pt x="3582" y="1057"/>
                  <a:pt x="3548" y="1040"/>
                </a:cubicBezTo>
                <a:cubicBezTo>
                  <a:pt x="3514" y="1031"/>
                  <a:pt x="3505" y="1040"/>
                  <a:pt x="3514" y="1048"/>
                </a:cubicBezTo>
                <a:cubicBezTo>
                  <a:pt x="3531" y="1057"/>
                  <a:pt x="3565" y="1082"/>
                  <a:pt x="3616" y="1091"/>
                </a:cubicBezTo>
                <a:cubicBezTo>
                  <a:pt x="3659" y="1091"/>
                  <a:pt x="3736" y="1091"/>
                  <a:pt x="3753" y="1091"/>
                </a:cubicBezTo>
                <a:cubicBezTo>
                  <a:pt x="3770" y="1082"/>
                  <a:pt x="3804" y="1074"/>
                  <a:pt x="3855" y="1099"/>
                </a:cubicBezTo>
                <a:close/>
                <a:moveTo>
                  <a:pt x="2883" y="597"/>
                </a:moveTo>
                <a:cubicBezTo>
                  <a:pt x="2874" y="614"/>
                  <a:pt x="2866" y="622"/>
                  <a:pt x="2874" y="622"/>
                </a:cubicBezTo>
                <a:cubicBezTo>
                  <a:pt x="2874" y="631"/>
                  <a:pt x="2891" y="622"/>
                  <a:pt x="2909" y="614"/>
                </a:cubicBezTo>
                <a:cubicBezTo>
                  <a:pt x="2926" y="605"/>
                  <a:pt x="2968" y="580"/>
                  <a:pt x="2985" y="571"/>
                </a:cubicBezTo>
                <a:cubicBezTo>
                  <a:pt x="3002" y="571"/>
                  <a:pt x="3019" y="554"/>
                  <a:pt x="3028" y="546"/>
                </a:cubicBezTo>
                <a:cubicBezTo>
                  <a:pt x="3036" y="537"/>
                  <a:pt x="3054" y="537"/>
                  <a:pt x="3054" y="520"/>
                </a:cubicBezTo>
                <a:cubicBezTo>
                  <a:pt x="3054" y="503"/>
                  <a:pt x="3028" y="486"/>
                  <a:pt x="2994" y="495"/>
                </a:cubicBezTo>
                <a:cubicBezTo>
                  <a:pt x="2960" y="495"/>
                  <a:pt x="2934" y="503"/>
                  <a:pt x="2909" y="503"/>
                </a:cubicBezTo>
                <a:cubicBezTo>
                  <a:pt x="2874" y="503"/>
                  <a:pt x="2874" y="503"/>
                  <a:pt x="2883" y="520"/>
                </a:cubicBezTo>
                <a:cubicBezTo>
                  <a:pt x="2900" y="529"/>
                  <a:pt x="2917" y="537"/>
                  <a:pt x="2926" y="537"/>
                </a:cubicBezTo>
                <a:cubicBezTo>
                  <a:pt x="2943" y="529"/>
                  <a:pt x="2943" y="537"/>
                  <a:pt x="2951" y="537"/>
                </a:cubicBezTo>
                <a:cubicBezTo>
                  <a:pt x="2960" y="529"/>
                  <a:pt x="2977" y="529"/>
                  <a:pt x="2968" y="537"/>
                </a:cubicBezTo>
                <a:cubicBezTo>
                  <a:pt x="2968" y="546"/>
                  <a:pt x="2968" y="537"/>
                  <a:pt x="2943" y="554"/>
                </a:cubicBezTo>
                <a:cubicBezTo>
                  <a:pt x="2917" y="571"/>
                  <a:pt x="2926" y="571"/>
                  <a:pt x="2909" y="580"/>
                </a:cubicBezTo>
                <a:cubicBezTo>
                  <a:pt x="2900" y="588"/>
                  <a:pt x="2891" y="597"/>
                  <a:pt x="2883" y="597"/>
                </a:cubicBezTo>
                <a:close/>
                <a:moveTo>
                  <a:pt x="2764" y="665"/>
                </a:moveTo>
                <a:cubicBezTo>
                  <a:pt x="2772" y="665"/>
                  <a:pt x="2789" y="648"/>
                  <a:pt x="2849" y="639"/>
                </a:cubicBezTo>
                <a:cubicBezTo>
                  <a:pt x="2909" y="631"/>
                  <a:pt x="2926" y="631"/>
                  <a:pt x="2951" y="639"/>
                </a:cubicBezTo>
                <a:cubicBezTo>
                  <a:pt x="2977" y="648"/>
                  <a:pt x="2994" y="665"/>
                  <a:pt x="2977" y="682"/>
                </a:cubicBezTo>
                <a:cubicBezTo>
                  <a:pt x="2968" y="690"/>
                  <a:pt x="2960" y="682"/>
                  <a:pt x="2934" y="690"/>
                </a:cubicBezTo>
                <a:cubicBezTo>
                  <a:pt x="2909" y="699"/>
                  <a:pt x="2874" y="707"/>
                  <a:pt x="2840" y="716"/>
                </a:cubicBezTo>
                <a:cubicBezTo>
                  <a:pt x="2806" y="716"/>
                  <a:pt x="2815" y="716"/>
                  <a:pt x="2806" y="716"/>
                </a:cubicBezTo>
                <a:cubicBezTo>
                  <a:pt x="2798" y="725"/>
                  <a:pt x="2798" y="725"/>
                  <a:pt x="2781" y="716"/>
                </a:cubicBezTo>
                <a:cubicBezTo>
                  <a:pt x="2772" y="707"/>
                  <a:pt x="2755" y="682"/>
                  <a:pt x="2755" y="682"/>
                </a:cubicBezTo>
                <a:cubicBezTo>
                  <a:pt x="2764" y="673"/>
                  <a:pt x="2755" y="656"/>
                  <a:pt x="2764" y="665"/>
                </a:cubicBezTo>
                <a:close/>
                <a:moveTo>
                  <a:pt x="1902" y="588"/>
                </a:moveTo>
                <a:cubicBezTo>
                  <a:pt x="1902" y="605"/>
                  <a:pt x="1902" y="648"/>
                  <a:pt x="1894" y="673"/>
                </a:cubicBezTo>
                <a:cubicBezTo>
                  <a:pt x="1885" y="690"/>
                  <a:pt x="1885" y="707"/>
                  <a:pt x="1877" y="690"/>
                </a:cubicBezTo>
                <a:cubicBezTo>
                  <a:pt x="1877" y="673"/>
                  <a:pt x="1860" y="588"/>
                  <a:pt x="1860" y="580"/>
                </a:cubicBezTo>
                <a:cubicBezTo>
                  <a:pt x="1851" y="571"/>
                  <a:pt x="1851" y="571"/>
                  <a:pt x="1851" y="546"/>
                </a:cubicBezTo>
                <a:cubicBezTo>
                  <a:pt x="1851" y="520"/>
                  <a:pt x="1851" y="486"/>
                  <a:pt x="1834" y="477"/>
                </a:cubicBezTo>
                <a:cubicBezTo>
                  <a:pt x="1817" y="477"/>
                  <a:pt x="1800" y="495"/>
                  <a:pt x="1783" y="512"/>
                </a:cubicBezTo>
                <a:cubicBezTo>
                  <a:pt x="1766" y="520"/>
                  <a:pt x="1740" y="537"/>
                  <a:pt x="1740" y="554"/>
                </a:cubicBezTo>
                <a:cubicBezTo>
                  <a:pt x="1749" y="563"/>
                  <a:pt x="1791" y="537"/>
                  <a:pt x="1800" y="520"/>
                </a:cubicBezTo>
                <a:cubicBezTo>
                  <a:pt x="1808" y="512"/>
                  <a:pt x="1825" y="495"/>
                  <a:pt x="1825" y="503"/>
                </a:cubicBezTo>
                <a:cubicBezTo>
                  <a:pt x="1834" y="512"/>
                  <a:pt x="1834" y="520"/>
                  <a:pt x="1834" y="537"/>
                </a:cubicBezTo>
                <a:cubicBezTo>
                  <a:pt x="1834" y="563"/>
                  <a:pt x="1843" y="563"/>
                  <a:pt x="1825" y="571"/>
                </a:cubicBezTo>
                <a:cubicBezTo>
                  <a:pt x="1817" y="580"/>
                  <a:pt x="1808" y="597"/>
                  <a:pt x="1825" y="614"/>
                </a:cubicBezTo>
                <a:cubicBezTo>
                  <a:pt x="1843" y="639"/>
                  <a:pt x="1843" y="639"/>
                  <a:pt x="1843" y="656"/>
                </a:cubicBezTo>
                <a:cubicBezTo>
                  <a:pt x="1843" y="673"/>
                  <a:pt x="1843" y="716"/>
                  <a:pt x="1851" y="733"/>
                </a:cubicBezTo>
                <a:cubicBezTo>
                  <a:pt x="1851" y="742"/>
                  <a:pt x="1843" y="767"/>
                  <a:pt x="1843" y="793"/>
                </a:cubicBezTo>
                <a:cubicBezTo>
                  <a:pt x="1843" y="818"/>
                  <a:pt x="1843" y="835"/>
                  <a:pt x="1851" y="844"/>
                </a:cubicBezTo>
                <a:cubicBezTo>
                  <a:pt x="1860" y="852"/>
                  <a:pt x="1868" y="852"/>
                  <a:pt x="1868" y="835"/>
                </a:cubicBezTo>
                <a:cubicBezTo>
                  <a:pt x="1877" y="810"/>
                  <a:pt x="1885" y="810"/>
                  <a:pt x="1885" y="784"/>
                </a:cubicBezTo>
                <a:cubicBezTo>
                  <a:pt x="1885" y="767"/>
                  <a:pt x="1894" y="750"/>
                  <a:pt x="1902" y="742"/>
                </a:cubicBezTo>
                <a:cubicBezTo>
                  <a:pt x="1902" y="725"/>
                  <a:pt x="1894" y="707"/>
                  <a:pt x="1902" y="682"/>
                </a:cubicBezTo>
                <a:cubicBezTo>
                  <a:pt x="1911" y="656"/>
                  <a:pt x="1919" y="656"/>
                  <a:pt x="1919" y="622"/>
                </a:cubicBezTo>
                <a:cubicBezTo>
                  <a:pt x="1919" y="597"/>
                  <a:pt x="1902" y="563"/>
                  <a:pt x="1902" y="588"/>
                </a:cubicBezTo>
                <a:close/>
                <a:moveTo>
                  <a:pt x="1902" y="537"/>
                </a:moveTo>
                <a:cubicBezTo>
                  <a:pt x="1919" y="520"/>
                  <a:pt x="1945" y="495"/>
                  <a:pt x="1953" y="486"/>
                </a:cubicBezTo>
                <a:cubicBezTo>
                  <a:pt x="1962" y="469"/>
                  <a:pt x="1962" y="469"/>
                  <a:pt x="1970" y="495"/>
                </a:cubicBezTo>
                <a:cubicBezTo>
                  <a:pt x="1979" y="529"/>
                  <a:pt x="1996" y="580"/>
                  <a:pt x="1996" y="597"/>
                </a:cubicBezTo>
                <a:cubicBezTo>
                  <a:pt x="1996" y="605"/>
                  <a:pt x="1987" y="614"/>
                  <a:pt x="1996" y="622"/>
                </a:cubicBezTo>
                <a:cubicBezTo>
                  <a:pt x="2005" y="639"/>
                  <a:pt x="2005" y="639"/>
                  <a:pt x="2013" y="639"/>
                </a:cubicBezTo>
                <a:cubicBezTo>
                  <a:pt x="2022" y="639"/>
                  <a:pt x="2030" y="656"/>
                  <a:pt x="2030" y="673"/>
                </a:cubicBezTo>
                <a:cubicBezTo>
                  <a:pt x="2030" y="682"/>
                  <a:pt x="2030" y="716"/>
                  <a:pt x="2047" y="733"/>
                </a:cubicBezTo>
                <a:cubicBezTo>
                  <a:pt x="2056" y="750"/>
                  <a:pt x="2073" y="750"/>
                  <a:pt x="2081" y="733"/>
                </a:cubicBezTo>
                <a:cubicBezTo>
                  <a:pt x="2090" y="716"/>
                  <a:pt x="2098" y="716"/>
                  <a:pt x="2107" y="699"/>
                </a:cubicBezTo>
                <a:cubicBezTo>
                  <a:pt x="2115" y="673"/>
                  <a:pt x="2124" y="673"/>
                  <a:pt x="2124" y="665"/>
                </a:cubicBezTo>
                <a:cubicBezTo>
                  <a:pt x="2124" y="656"/>
                  <a:pt x="2115" y="656"/>
                  <a:pt x="2098" y="673"/>
                </a:cubicBezTo>
                <a:cubicBezTo>
                  <a:pt x="2090" y="690"/>
                  <a:pt x="2073" y="716"/>
                  <a:pt x="2056" y="690"/>
                </a:cubicBezTo>
                <a:cubicBezTo>
                  <a:pt x="2047" y="665"/>
                  <a:pt x="2056" y="648"/>
                  <a:pt x="2039" y="622"/>
                </a:cubicBezTo>
                <a:cubicBezTo>
                  <a:pt x="2013" y="597"/>
                  <a:pt x="2022" y="597"/>
                  <a:pt x="2013" y="563"/>
                </a:cubicBezTo>
                <a:cubicBezTo>
                  <a:pt x="2013" y="520"/>
                  <a:pt x="1987" y="486"/>
                  <a:pt x="1996" y="477"/>
                </a:cubicBezTo>
                <a:cubicBezTo>
                  <a:pt x="2005" y="460"/>
                  <a:pt x="2030" y="418"/>
                  <a:pt x="2030" y="392"/>
                </a:cubicBezTo>
                <a:cubicBezTo>
                  <a:pt x="2022" y="375"/>
                  <a:pt x="2013" y="367"/>
                  <a:pt x="1987" y="392"/>
                </a:cubicBezTo>
                <a:cubicBezTo>
                  <a:pt x="1962" y="418"/>
                  <a:pt x="1953" y="435"/>
                  <a:pt x="1936" y="469"/>
                </a:cubicBezTo>
                <a:cubicBezTo>
                  <a:pt x="1911" y="503"/>
                  <a:pt x="1902" y="520"/>
                  <a:pt x="1894" y="529"/>
                </a:cubicBezTo>
                <a:cubicBezTo>
                  <a:pt x="1885" y="529"/>
                  <a:pt x="1894" y="546"/>
                  <a:pt x="1902" y="537"/>
                </a:cubicBezTo>
                <a:close/>
                <a:moveTo>
                  <a:pt x="1970" y="443"/>
                </a:moveTo>
                <a:cubicBezTo>
                  <a:pt x="1970" y="452"/>
                  <a:pt x="1962" y="469"/>
                  <a:pt x="1979" y="460"/>
                </a:cubicBezTo>
                <a:cubicBezTo>
                  <a:pt x="1987" y="452"/>
                  <a:pt x="1996" y="443"/>
                  <a:pt x="1996" y="435"/>
                </a:cubicBezTo>
                <a:cubicBezTo>
                  <a:pt x="2005" y="418"/>
                  <a:pt x="2005" y="409"/>
                  <a:pt x="1996" y="409"/>
                </a:cubicBezTo>
                <a:cubicBezTo>
                  <a:pt x="1996" y="409"/>
                  <a:pt x="1979" y="426"/>
                  <a:pt x="1970" y="443"/>
                </a:cubicBezTo>
                <a:close/>
                <a:moveTo>
                  <a:pt x="1092" y="1270"/>
                </a:moveTo>
                <a:cubicBezTo>
                  <a:pt x="1101" y="1278"/>
                  <a:pt x="1126" y="1295"/>
                  <a:pt x="1135" y="1304"/>
                </a:cubicBezTo>
                <a:cubicBezTo>
                  <a:pt x="1135" y="1321"/>
                  <a:pt x="1152" y="1321"/>
                  <a:pt x="1160" y="1312"/>
                </a:cubicBezTo>
                <a:cubicBezTo>
                  <a:pt x="1169" y="1304"/>
                  <a:pt x="1169" y="1304"/>
                  <a:pt x="1160" y="1287"/>
                </a:cubicBezTo>
                <a:cubicBezTo>
                  <a:pt x="1143" y="1278"/>
                  <a:pt x="1118" y="1270"/>
                  <a:pt x="1109" y="1261"/>
                </a:cubicBezTo>
                <a:cubicBezTo>
                  <a:pt x="1092" y="1253"/>
                  <a:pt x="1084" y="1261"/>
                  <a:pt x="1092" y="1270"/>
                </a:cubicBezTo>
                <a:close/>
                <a:moveTo>
                  <a:pt x="1101" y="1210"/>
                </a:moveTo>
                <a:cubicBezTo>
                  <a:pt x="1109" y="1202"/>
                  <a:pt x="1101" y="1176"/>
                  <a:pt x="1101" y="1167"/>
                </a:cubicBezTo>
                <a:cubicBezTo>
                  <a:pt x="1101" y="1150"/>
                  <a:pt x="1101" y="1150"/>
                  <a:pt x="1109" y="1142"/>
                </a:cubicBezTo>
                <a:cubicBezTo>
                  <a:pt x="1126" y="1133"/>
                  <a:pt x="1126" y="1125"/>
                  <a:pt x="1118" y="1116"/>
                </a:cubicBezTo>
                <a:cubicBezTo>
                  <a:pt x="1109" y="1108"/>
                  <a:pt x="1109" y="1108"/>
                  <a:pt x="1109" y="1099"/>
                </a:cubicBezTo>
                <a:cubicBezTo>
                  <a:pt x="1109" y="1091"/>
                  <a:pt x="1109" y="1091"/>
                  <a:pt x="1101" y="1082"/>
                </a:cubicBezTo>
                <a:cubicBezTo>
                  <a:pt x="1092" y="1082"/>
                  <a:pt x="1092" y="1074"/>
                  <a:pt x="1092" y="1057"/>
                </a:cubicBezTo>
                <a:cubicBezTo>
                  <a:pt x="1092" y="1040"/>
                  <a:pt x="1092" y="1023"/>
                  <a:pt x="1101" y="1031"/>
                </a:cubicBezTo>
                <a:cubicBezTo>
                  <a:pt x="1109" y="1040"/>
                  <a:pt x="1109" y="1040"/>
                  <a:pt x="1118" y="1074"/>
                </a:cubicBezTo>
                <a:cubicBezTo>
                  <a:pt x="1126" y="1108"/>
                  <a:pt x="1126" y="1116"/>
                  <a:pt x="1143" y="1099"/>
                </a:cubicBezTo>
                <a:cubicBezTo>
                  <a:pt x="1152" y="1082"/>
                  <a:pt x="1152" y="1065"/>
                  <a:pt x="1160" y="1074"/>
                </a:cubicBezTo>
                <a:cubicBezTo>
                  <a:pt x="1169" y="1091"/>
                  <a:pt x="1169" y="1125"/>
                  <a:pt x="1160" y="1133"/>
                </a:cubicBezTo>
                <a:cubicBezTo>
                  <a:pt x="1160" y="1142"/>
                  <a:pt x="1160" y="1142"/>
                  <a:pt x="1160" y="1142"/>
                </a:cubicBezTo>
                <a:cubicBezTo>
                  <a:pt x="1169" y="1142"/>
                  <a:pt x="1194" y="1125"/>
                  <a:pt x="1194" y="1125"/>
                </a:cubicBezTo>
                <a:cubicBezTo>
                  <a:pt x="1194" y="1125"/>
                  <a:pt x="1186" y="1099"/>
                  <a:pt x="1194" y="1108"/>
                </a:cubicBezTo>
                <a:cubicBezTo>
                  <a:pt x="1203" y="1116"/>
                  <a:pt x="1203" y="1116"/>
                  <a:pt x="1211" y="1108"/>
                </a:cubicBezTo>
                <a:cubicBezTo>
                  <a:pt x="1211" y="1099"/>
                  <a:pt x="1203" y="1091"/>
                  <a:pt x="1194" y="1082"/>
                </a:cubicBezTo>
                <a:cubicBezTo>
                  <a:pt x="1186" y="1065"/>
                  <a:pt x="1186" y="1065"/>
                  <a:pt x="1186" y="1048"/>
                </a:cubicBezTo>
                <a:cubicBezTo>
                  <a:pt x="1186" y="1031"/>
                  <a:pt x="1160" y="997"/>
                  <a:pt x="1160" y="1023"/>
                </a:cubicBezTo>
                <a:cubicBezTo>
                  <a:pt x="1160" y="1048"/>
                  <a:pt x="1160" y="1040"/>
                  <a:pt x="1152" y="1048"/>
                </a:cubicBezTo>
                <a:cubicBezTo>
                  <a:pt x="1143" y="1048"/>
                  <a:pt x="1135" y="1057"/>
                  <a:pt x="1135" y="1065"/>
                </a:cubicBezTo>
                <a:cubicBezTo>
                  <a:pt x="1135" y="1065"/>
                  <a:pt x="1126" y="1065"/>
                  <a:pt x="1126" y="1048"/>
                </a:cubicBezTo>
                <a:cubicBezTo>
                  <a:pt x="1126" y="1040"/>
                  <a:pt x="1118" y="997"/>
                  <a:pt x="1109" y="1006"/>
                </a:cubicBezTo>
                <a:cubicBezTo>
                  <a:pt x="1101" y="1006"/>
                  <a:pt x="1101" y="1006"/>
                  <a:pt x="1101" y="1014"/>
                </a:cubicBezTo>
                <a:cubicBezTo>
                  <a:pt x="1092" y="1023"/>
                  <a:pt x="1092" y="1014"/>
                  <a:pt x="1092" y="997"/>
                </a:cubicBezTo>
                <a:cubicBezTo>
                  <a:pt x="1092" y="980"/>
                  <a:pt x="1084" y="955"/>
                  <a:pt x="1092" y="912"/>
                </a:cubicBezTo>
                <a:cubicBezTo>
                  <a:pt x="1092" y="869"/>
                  <a:pt x="1101" y="869"/>
                  <a:pt x="1118" y="903"/>
                </a:cubicBezTo>
                <a:cubicBezTo>
                  <a:pt x="1135" y="929"/>
                  <a:pt x="1169" y="972"/>
                  <a:pt x="1186" y="997"/>
                </a:cubicBezTo>
                <a:cubicBezTo>
                  <a:pt x="1211" y="1023"/>
                  <a:pt x="1271" y="1082"/>
                  <a:pt x="1280" y="1091"/>
                </a:cubicBezTo>
                <a:cubicBezTo>
                  <a:pt x="1288" y="1099"/>
                  <a:pt x="1288" y="1091"/>
                  <a:pt x="1271" y="1108"/>
                </a:cubicBezTo>
                <a:cubicBezTo>
                  <a:pt x="1254" y="1125"/>
                  <a:pt x="1246" y="1133"/>
                  <a:pt x="1220" y="1133"/>
                </a:cubicBezTo>
                <a:cubicBezTo>
                  <a:pt x="1203" y="1142"/>
                  <a:pt x="1186" y="1159"/>
                  <a:pt x="1194" y="1159"/>
                </a:cubicBezTo>
                <a:cubicBezTo>
                  <a:pt x="1211" y="1159"/>
                  <a:pt x="1263" y="1142"/>
                  <a:pt x="1288" y="1133"/>
                </a:cubicBezTo>
                <a:cubicBezTo>
                  <a:pt x="1314" y="1133"/>
                  <a:pt x="1331" y="1125"/>
                  <a:pt x="1322" y="1099"/>
                </a:cubicBezTo>
                <a:cubicBezTo>
                  <a:pt x="1305" y="1082"/>
                  <a:pt x="1271" y="1048"/>
                  <a:pt x="1246" y="1031"/>
                </a:cubicBezTo>
                <a:cubicBezTo>
                  <a:pt x="1220" y="1014"/>
                  <a:pt x="1211" y="997"/>
                  <a:pt x="1194" y="980"/>
                </a:cubicBezTo>
                <a:cubicBezTo>
                  <a:pt x="1177" y="955"/>
                  <a:pt x="1152" y="920"/>
                  <a:pt x="1135" y="886"/>
                </a:cubicBezTo>
                <a:cubicBezTo>
                  <a:pt x="1118" y="852"/>
                  <a:pt x="1109" y="844"/>
                  <a:pt x="1092" y="861"/>
                </a:cubicBezTo>
                <a:cubicBezTo>
                  <a:pt x="1084" y="878"/>
                  <a:pt x="1075" y="895"/>
                  <a:pt x="1075" y="955"/>
                </a:cubicBezTo>
                <a:cubicBezTo>
                  <a:pt x="1075" y="1014"/>
                  <a:pt x="1084" y="1023"/>
                  <a:pt x="1084" y="1040"/>
                </a:cubicBezTo>
                <a:cubicBezTo>
                  <a:pt x="1075" y="1057"/>
                  <a:pt x="1075" y="1048"/>
                  <a:pt x="1066" y="1031"/>
                </a:cubicBezTo>
                <a:cubicBezTo>
                  <a:pt x="1058" y="1014"/>
                  <a:pt x="1058" y="997"/>
                  <a:pt x="1058" y="980"/>
                </a:cubicBezTo>
                <a:cubicBezTo>
                  <a:pt x="1066" y="963"/>
                  <a:pt x="1058" y="929"/>
                  <a:pt x="1049" y="937"/>
                </a:cubicBezTo>
                <a:cubicBezTo>
                  <a:pt x="1041" y="937"/>
                  <a:pt x="1041" y="946"/>
                  <a:pt x="1041" y="955"/>
                </a:cubicBezTo>
                <a:cubicBezTo>
                  <a:pt x="1041" y="955"/>
                  <a:pt x="1032" y="929"/>
                  <a:pt x="1007" y="929"/>
                </a:cubicBezTo>
                <a:cubicBezTo>
                  <a:pt x="981" y="937"/>
                  <a:pt x="973" y="946"/>
                  <a:pt x="990" y="946"/>
                </a:cubicBezTo>
                <a:cubicBezTo>
                  <a:pt x="998" y="946"/>
                  <a:pt x="1041" y="989"/>
                  <a:pt x="1041" y="1006"/>
                </a:cubicBezTo>
                <a:cubicBezTo>
                  <a:pt x="1041" y="1031"/>
                  <a:pt x="1032" y="1040"/>
                  <a:pt x="1032" y="1057"/>
                </a:cubicBezTo>
                <a:cubicBezTo>
                  <a:pt x="1032" y="1082"/>
                  <a:pt x="1024" y="1099"/>
                  <a:pt x="1015" y="1108"/>
                </a:cubicBezTo>
                <a:cubicBezTo>
                  <a:pt x="1015" y="1116"/>
                  <a:pt x="1032" y="1099"/>
                  <a:pt x="1041" y="1082"/>
                </a:cubicBezTo>
                <a:cubicBezTo>
                  <a:pt x="1049" y="1065"/>
                  <a:pt x="1049" y="1023"/>
                  <a:pt x="1058" y="1040"/>
                </a:cubicBezTo>
                <a:cubicBezTo>
                  <a:pt x="1066" y="1057"/>
                  <a:pt x="1075" y="1065"/>
                  <a:pt x="1084" y="1125"/>
                </a:cubicBezTo>
                <a:cubicBezTo>
                  <a:pt x="1092" y="1176"/>
                  <a:pt x="1092" y="1244"/>
                  <a:pt x="1101" y="1210"/>
                </a:cubicBezTo>
                <a:close/>
                <a:moveTo>
                  <a:pt x="325" y="2036"/>
                </a:moveTo>
                <a:cubicBezTo>
                  <a:pt x="325" y="2045"/>
                  <a:pt x="350" y="2036"/>
                  <a:pt x="367" y="2036"/>
                </a:cubicBezTo>
                <a:cubicBezTo>
                  <a:pt x="384" y="2045"/>
                  <a:pt x="384" y="2053"/>
                  <a:pt x="393" y="2036"/>
                </a:cubicBezTo>
                <a:cubicBezTo>
                  <a:pt x="393" y="2028"/>
                  <a:pt x="401" y="2011"/>
                  <a:pt x="393" y="2002"/>
                </a:cubicBezTo>
                <a:cubicBezTo>
                  <a:pt x="376" y="1994"/>
                  <a:pt x="359" y="2011"/>
                  <a:pt x="342" y="2019"/>
                </a:cubicBezTo>
                <a:cubicBezTo>
                  <a:pt x="325" y="2028"/>
                  <a:pt x="307" y="2045"/>
                  <a:pt x="325" y="2036"/>
                </a:cubicBezTo>
                <a:close/>
                <a:moveTo>
                  <a:pt x="495" y="1721"/>
                </a:moveTo>
                <a:cubicBezTo>
                  <a:pt x="504" y="1721"/>
                  <a:pt x="546" y="1747"/>
                  <a:pt x="572" y="1764"/>
                </a:cubicBezTo>
                <a:cubicBezTo>
                  <a:pt x="589" y="1781"/>
                  <a:pt x="623" y="1815"/>
                  <a:pt x="666" y="1832"/>
                </a:cubicBezTo>
                <a:cubicBezTo>
                  <a:pt x="708" y="1849"/>
                  <a:pt x="742" y="1883"/>
                  <a:pt x="777" y="1892"/>
                </a:cubicBezTo>
                <a:cubicBezTo>
                  <a:pt x="811" y="1892"/>
                  <a:pt x="845" y="1900"/>
                  <a:pt x="853" y="1909"/>
                </a:cubicBezTo>
                <a:cubicBezTo>
                  <a:pt x="870" y="1917"/>
                  <a:pt x="862" y="1943"/>
                  <a:pt x="870" y="1951"/>
                </a:cubicBezTo>
                <a:cubicBezTo>
                  <a:pt x="879" y="1968"/>
                  <a:pt x="879" y="1968"/>
                  <a:pt x="879" y="1951"/>
                </a:cubicBezTo>
                <a:cubicBezTo>
                  <a:pt x="879" y="1934"/>
                  <a:pt x="887" y="1909"/>
                  <a:pt x="887" y="1900"/>
                </a:cubicBezTo>
                <a:cubicBezTo>
                  <a:pt x="896" y="1892"/>
                  <a:pt x="896" y="1883"/>
                  <a:pt x="879" y="1883"/>
                </a:cubicBezTo>
                <a:cubicBezTo>
                  <a:pt x="862" y="1883"/>
                  <a:pt x="819" y="1883"/>
                  <a:pt x="785" y="1866"/>
                </a:cubicBezTo>
                <a:cubicBezTo>
                  <a:pt x="759" y="1849"/>
                  <a:pt x="751" y="1840"/>
                  <a:pt x="717" y="1832"/>
                </a:cubicBezTo>
                <a:cubicBezTo>
                  <a:pt x="674" y="1823"/>
                  <a:pt x="640" y="1798"/>
                  <a:pt x="606" y="1764"/>
                </a:cubicBezTo>
                <a:cubicBezTo>
                  <a:pt x="572" y="1738"/>
                  <a:pt x="546" y="1721"/>
                  <a:pt x="529" y="1713"/>
                </a:cubicBezTo>
                <a:cubicBezTo>
                  <a:pt x="504" y="1696"/>
                  <a:pt x="478" y="1704"/>
                  <a:pt x="495" y="1721"/>
                </a:cubicBezTo>
                <a:close/>
                <a:moveTo>
                  <a:pt x="487" y="1840"/>
                </a:moveTo>
                <a:cubicBezTo>
                  <a:pt x="487" y="1849"/>
                  <a:pt x="529" y="1909"/>
                  <a:pt x="546" y="1926"/>
                </a:cubicBezTo>
                <a:cubicBezTo>
                  <a:pt x="555" y="1943"/>
                  <a:pt x="563" y="1934"/>
                  <a:pt x="572" y="1926"/>
                </a:cubicBezTo>
                <a:cubicBezTo>
                  <a:pt x="572" y="1917"/>
                  <a:pt x="572" y="1917"/>
                  <a:pt x="563" y="1909"/>
                </a:cubicBezTo>
                <a:cubicBezTo>
                  <a:pt x="555" y="1900"/>
                  <a:pt x="555" y="1900"/>
                  <a:pt x="555" y="1883"/>
                </a:cubicBezTo>
                <a:cubicBezTo>
                  <a:pt x="555" y="1866"/>
                  <a:pt x="555" y="1849"/>
                  <a:pt x="555" y="1858"/>
                </a:cubicBezTo>
                <a:cubicBezTo>
                  <a:pt x="563" y="1866"/>
                  <a:pt x="580" y="1900"/>
                  <a:pt x="597" y="1900"/>
                </a:cubicBezTo>
                <a:cubicBezTo>
                  <a:pt x="614" y="1909"/>
                  <a:pt x="614" y="1900"/>
                  <a:pt x="614" y="1892"/>
                </a:cubicBezTo>
                <a:cubicBezTo>
                  <a:pt x="606" y="1875"/>
                  <a:pt x="589" y="1875"/>
                  <a:pt x="589" y="1840"/>
                </a:cubicBezTo>
                <a:cubicBezTo>
                  <a:pt x="580" y="1798"/>
                  <a:pt x="580" y="1789"/>
                  <a:pt x="563" y="1772"/>
                </a:cubicBezTo>
                <a:cubicBezTo>
                  <a:pt x="546" y="1764"/>
                  <a:pt x="546" y="1764"/>
                  <a:pt x="538" y="1764"/>
                </a:cubicBezTo>
                <a:cubicBezTo>
                  <a:pt x="538" y="1764"/>
                  <a:pt x="538" y="1772"/>
                  <a:pt x="546" y="1781"/>
                </a:cubicBezTo>
                <a:cubicBezTo>
                  <a:pt x="555" y="1789"/>
                  <a:pt x="563" y="1806"/>
                  <a:pt x="563" y="1815"/>
                </a:cubicBezTo>
                <a:cubicBezTo>
                  <a:pt x="563" y="1823"/>
                  <a:pt x="563" y="1823"/>
                  <a:pt x="555" y="1815"/>
                </a:cubicBezTo>
                <a:cubicBezTo>
                  <a:pt x="546" y="1806"/>
                  <a:pt x="538" y="1789"/>
                  <a:pt x="529" y="1798"/>
                </a:cubicBezTo>
                <a:cubicBezTo>
                  <a:pt x="529" y="1798"/>
                  <a:pt x="521" y="1823"/>
                  <a:pt x="529" y="1840"/>
                </a:cubicBezTo>
                <a:cubicBezTo>
                  <a:pt x="538" y="1858"/>
                  <a:pt x="538" y="1875"/>
                  <a:pt x="538" y="1883"/>
                </a:cubicBezTo>
                <a:cubicBezTo>
                  <a:pt x="538" y="1892"/>
                  <a:pt x="529" y="1883"/>
                  <a:pt x="521" y="1866"/>
                </a:cubicBezTo>
                <a:cubicBezTo>
                  <a:pt x="512" y="1849"/>
                  <a:pt x="504" y="1815"/>
                  <a:pt x="495" y="1789"/>
                </a:cubicBezTo>
                <a:cubicBezTo>
                  <a:pt x="478" y="1764"/>
                  <a:pt x="461" y="1747"/>
                  <a:pt x="461" y="1738"/>
                </a:cubicBezTo>
                <a:cubicBezTo>
                  <a:pt x="452" y="1738"/>
                  <a:pt x="452" y="1696"/>
                  <a:pt x="452" y="1670"/>
                </a:cubicBezTo>
                <a:cubicBezTo>
                  <a:pt x="444" y="1653"/>
                  <a:pt x="461" y="1636"/>
                  <a:pt x="452" y="1619"/>
                </a:cubicBezTo>
                <a:cubicBezTo>
                  <a:pt x="444" y="1602"/>
                  <a:pt x="427" y="1610"/>
                  <a:pt x="427" y="1653"/>
                </a:cubicBezTo>
                <a:cubicBezTo>
                  <a:pt x="418" y="1687"/>
                  <a:pt x="427" y="1789"/>
                  <a:pt x="435" y="1823"/>
                </a:cubicBezTo>
                <a:cubicBezTo>
                  <a:pt x="452" y="1858"/>
                  <a:pt x="444" y="1892"/>
                  <a:pt x="461" y="1909"/>
                </a:cubicBezTo>
                <a:cubicBezTo>
                  <a:pt x="469" y="1926"/>
                  <a:pt x="469" y="1909"/>
                  <a:pt x="469" y="1892"/>
                </a:cubicBezTo>
                <a:cubicBezTo>
                  <a:pt x="469" y="1875"/>
                  <a:pt x="478" y="1875"/>
                  <a:pt x="478" y="1858"/>
                </a:cubicBezTo>
                <a:cubicBezTo>
                  <a:pt x="478" y="1832"/>
                  <a:pt x="478" y="1832"/>
                  <a:pt x="487" y="1840"/>
                </a:cubicBezTo>
                <a:close/>
                <a:moveTo>
                  <a:pt x="589" y="2070"/>
                </a:moveTo>
                <a:cubicBezTo>
                  <a:pt x="589" y="2070"/>
                  <a:pt x="614" y="2096"/>
                  <a:pt x="614" y="2105"/>
                </a:cubicBezTo>
                <a:cubicBezTo>
                  <a:pt x="614" y="2113"/>
                  <a:pt x="614" y="2122"/>
                  <a:pt x="580" y="2105"/>
                </a:cubicBezTo>
                <a:cubicBezTo>
                  <a:pt x="546" y="2088"/>
                  <a:pt x="546" y="2079"/>
                  <a:pt x="529" y="2088"/>
                </a:cubicBezTo>
                <a:cubicBezTo>
                  <a:pt x="504" y="2088"/>
                  <a:pt x="478" y="2105"/>
                  <a:pt x="487" y="2105"/>
                </a:cubicBezTo>
                <a:cubicBezTo>
                  <a:pt x="495" y="2113"/>
                  <a:pt x="504" y="2113"/>
                  <a:pt x="529" y="2113"/>
                </a:cubicBezTo>
                <a:cubicBezTo>
                  <a:pt x="555" y="2113"/>
                  <a:pt x="572" y="2122"/>
                  <a:pt x="589" y="2130"/>
                </a:cubicBezTo>
                <a:cubicBezTo>
                  <a:pt x="606" y="2139"/>
                  <a:pt x="640" y="2147"/>
                  <a:pt x="649" y="2130"/>
                </a:cubicBezTo>
                <a:cubicBezTo>
                  <a:pt x="657" y="2113"/>
                  <a:pt x="657" y="2113"/>
                  <a:pt x="640" y="2096"/>
                </a:cubicBezTo>
                <a:cubicBezTo>
                  <a:pt x="623" y="2088"/>
                  <a:pt x="580" y="2045"/>
                  <a:pt x="589" y="2070"/>
                </a:cubicBezTo>
                <a:close/>
                <a:moveTo>
                  <a:pt x="2439" y="895"/>
                </a:moveTo>
                <a:cubicBezTo>
                  <a:pt x="3292" y="895"/>
                  <a:pt x="3983" y="1585"/>
                  <a:pt x="3983" y="2437"/>
                </a:cubicBezTo>
                <a:cubicBezTo>
                  <a:pt x="3983" y="3289"/>
                  <a:pt x="3292" y="3979"/>
                  <a:pt x="2439" y="3979"/>
                </a:cubicBezTo>
                <a:cubicBezTo>
                  <a:pt x="1587" y="3979"/>
                  <a:pt x="896" y="3289"/>
                  <a:pt x="896" y="2437"/>
                </a:cubicBezTo>
                <a:cubicBezTo>
                  <a:pt x="896" y="1585"/>
                  <a:pt x="1587" y="895"/>
                  <a:pt x="2439" y="895"/>
                </a:cubicBezTo>
                <a:close/>
                <a:moveTo>
                  <a:pt x="2457" y="1772"/>
                </a:moveTo>
                <a:cubicBezTo>
                  <a:pt x="2141" y="1900"/>
                  <a:pt x="2141" y="1900"/>
                  <a:pt x="2141" y="1900"/>
                </a:cubicBezTo>
                <a:cubicBezTo>
                  <a:pt x="2141" y="2590"/>
                  <a:pt x="2141" y="2590"/>
                  <a:pt x="2141" y="2590"/>
                </a:cubicBezTo>
                <a:cubicBezTo>
                  <a:pt x="2081" y="2565"/>
                  <a:pt x="2022" y="2539"/>
                  <a:pt x="1953" y="2505"/>
                </a:cubicBezTo>
                <a:cubicBezTo>
                  <a:pt x="1953" y="1900"/>
                  <a:pt x="1953" y="1900"/>
                  <a:pt x="1953" y="1900"/>
                </a:cubicBezTo>
                <a:cubicBezTo>
                  <a:pt x="1638" y="1772"/>
                  <a:pt x="1638" y="1772"/>
                  <a:pt x="1638" y="1772"/>
                </a:cubicBezTo>
                <a:cubicBezTo>
                  <a:pt x="1638" y="2318"/>
                  <a:pt x="1638" y="2318"/>
                  <a:pt x="1638" y="2318"/>
                </a:cubicBezTo>
                <a:cubicBezTo>
                  <a:pt x="1536" y="2249"/>
                  <a:pt x="1416" y="2173"/>
                  <a:pt x="1280" y="2062"/>
                </a:cubicBezTo>
                <a:cubicBezTo>
                  <a:pt x="1280" y="2062"/>
                  <a:pt x="1425" y="2309"/>
                  <a:pt x="1638" y="2488"/>
                </a:cubicBezTo>
                <a:cubicBezTo>
                  <a:pt x="1638" y="3433"/>
                  <a:pt x="1638" y="3433"/>
                  <a:pt x="1638" y="3433"/>
                </a:cubicBezTo>
                <a:cubicBezTo>
                  <a:pt x="1953" y="3561"/>
                  <a:pt x="1953" y="3561"/>
                  <a:pt x="1953" y="3561"/>
                </a:cubicBezTo>
                <a:cubicBezTo>
                  <a:pt x="1953" y="2726"/>
                  <a:pt x="1953" y="2726"/>
                  <a:pt x="1953" y="2726"/>
                </a:cubicBezTo>
                <a:cubicBezTo>
                  <a:pt x="2022" y="2778"/>
                  <a:pt x="2090" y="2803"/>
                  <a:pt x="2141" y="2829"/>
                </a:cubicBezTo>
                <a:cubicBezTo>
                  <a:pt x="2141" y="3561"/>
                  <a:pt x="2141" y="3561"/>
                  <a:pt x="2141" y="3561"/>
                </a:cubicBezTo>
                <a:cubicBezTo>
                  <a:pt x="2457" y="3433"/>
                  <a:pt x="2457" y="3433"/>
                  <a:pt x="2457" y="3433"/>
                </a:cubicBezTo>
                <a:cubicBezTo>
                  <a:pt x="2457" y="2905"/>
                  <a:pt x="2457" y="2905"/>
                  <a:pt x="2457" y="2905"/>
                </a:cubicBezTo>
                <a:cubicBezTo>
                  <a:pt x="2584" y="2922"/>
                  <a:pt x="2746" y="2931"/>
                  <a:pt x="2917" y="2888"/>
                </a:cubicBezTo>
                <a:cubicBezTo>
                  <a:pt x="3275" y="2803"/>
                  <a:pt x="3454" y="2454"/>
                  <a:pt x="3403" y="2232"/>
                </a:cubicBezTo>
                <a:cubicBezTo>
                  <a:pt x="3352" y="2011"/>
                  <a:pt x="3216" y="1909"/>
                  <a:pt x="2866" y="1730"/>
                </a:cubicBezTo>
                <a:cubicBezTo>
                  <a:pt x="2516" y="1551"/>
                  <a:pt x="2286" y="1406"/>
                  <a:pt x="2457" y="1142"/>
                </a:cubicBezTo>
                <a:cubicBezTo>
                  <a:pt x="2457" y="1142"/>
                  <a:pt x="2329" y="1202"/>
                  <a:pt x="2286" y="1329"/>
                </a:cubicBezTo>
                <a:cubicBezTo>
                  <a:pt x="2243" y="1449"/>
                  <a:pt x="2277" y="1602"/>
                  <a:pt x="2448" y="1747"/>
                </a:cubicBezTo>
                <a:cubicBezTo>
                  <a:pt x="2627" y="1900"/>
                  <a:pt x="2721" y="1883"/>
                  <a:pt x="2874" y="2062"/>
                </a:cubicBezTo>
                <a:cubicBezTo>
                  <a:pt x="3028" y="2232"/>
                  <a:pt x="2985" y="2462"/>
                  <a:pt x="2900" y="2548"/>
                </a:cubicBezTo>
                <a:cubicBezTo>
                  <a:pt x="2823" y="2616"/>
                  <a:pt x="2670" y="2701"/>
                  <a:pt x="2457" y="2675"/>
                </a:cubicBezTo>
                <a:lnTo>
                  <a:pt x="2457" y="1772"/>
                </a:lnTo>
                <a:close/>
                <a:moveTo>
                  <a:pt x="2644" y="3212"/>
                </a:moveTo>
                <a:cubicBezTo>
                  <a:pt x="2644" y="3476"/>
                  <a:pt x="2644" y="3476"/>
                  <a:pt x="2644" y="3476"/>
                </a:cubicBezTo>
                <a:cubicBezTo>
                  <a:pt x="2619" y="3476"/>
                  <a:pt x="2619" y="3476"/>
                  <a:pt x="2619" y="3476"/>
                </a:cubicBezTo>
                <a:cubicBezTo>
                  <a:pt x="2619" y="3289"/>
                  <a:pt x="2619" y="3289"/>
                  <a:pt x="2619" y="3289"/>
                </a:cubicBezTo>
                <a:cubicBezTo>
                  <a:pt x="2559" y="3289"/>
                  <a:pt x="2559" y="3289"/>
                  <a:pt x="2559" y="3289"/>
                </a:cubicBezTo>
                <a:cubicBezTo>
                  <a:pt x="2559" y="3263"/>
                  <a:pt x="2559" y="3263"/>
                  <a:pt x="2559" y="3263"/>
                </a:cubicBezTo>
                <a:cubicBezTo>
                  <a:pt x="2602" y="3263"/>
                  <a:pt x="2619" y="3246"/>
                  <a:pt x="2627" y="3212"/>
                </a:cubicBezTo>
                <a:lnTo>
                  <a:pt x="2644" y="3212"/>
                </a:lnTo>
                <a:close/>
                <a:moveTo>
                  <a:pt x="2789" y="3416"/>
                </a:moveTo>
                <a:cubicBezTo>
                  <a:pt x="2815" y="3416"/>
                  <a:pt x="2815" y="3416"/>
                  <a:pt x="2815" y="3416"/>
                </a:cubicBezTo>
                <a:cubicBezTo>
                  <a:pt x="2823" y="3442"/>
                  <a:pt x="2832" y="3459"/>
                  <a:pt x="2857" y="3459"/>
                </a:cubicBezTo>
                <a:cubicBezTo>
                  <a:pt x="2883" y="3459"/>
                  <a:pt x="2900" y="3425"/>
                  <a:pt x="2909" y="3357"/>
                </a:cubicBezTo>
                <a:cubicBezTo>
                  <a:pt x="2909" y="3357"/>
                  <a:pt x="2909" y="3357"/>
                  <a:pt x="2909" y="3357"/>
                </a:cubicBezTo>
                <a:cubicBezTo>
                  <a:pt x="2900" y="3374"/>
                  <a:pt x="2883" y="3391"/>
                  <a:pt x="2857" y="3391"/>
                </a:cubicBezTo>
                <a:cubicBezTo>
                  <a:pt x="2815" y="3382"/>
                  <a:pt x="2789" y="3357"/>
                  <a:pt x="2789" y="3306"/>
                </a:cubicBezTo>
                <a:cubicBezTo>
                  <a:pt x="2789" y="3246"/>
                  <a:pt x="2815" y="3212"/>
                  <a:pt x="2857" y="3212"/>
                </a:cubicBezTo>
                <a:cubicBezTo>
                  <a:pt x="2909" y="3212"/>
                  <a:pt x="2943" y="3255"/>
                  <a:pt x="2943" y="3331"/>
                </a:cubicBezTo>
                <a:cubicBezTo>
                  <a:pt x="2934" y="3425"/>
                  <a:pt x="2909" y="3476"/>
                  <a:pt x="2857" y="3476"/>
                </a:cubicBezTo>
                <a:cubicBezTo>
                  <a:pt x="2815" y="3476"/>
                  <a:pt x="2789" y="3459"/>
                  <a:pt x="2789" y="3416"/>
                </a:cubicBezTo>
                <a:close/>
                <a:moveTo>
                  <a:pt x="2866" y="3357"/>
                </a:moveTo>
                <a:cubicBezTo>
                  <a:pt x="2891" y="3357"/>
                  <a:pt x="2909" y="3340"/>
                  <a:pt x="2909" y="3297"/>
                </a:cubicBezTo>
                <a:cubicBezTo>
                  <a:pt x="2909" y="3263"/>
                  <a:pt x="2891" y="3246"/>
                  <a:pt x="2857" y="3246"/>
                </a:cubicBezTo>
                <a:cubicBezTo>
                  <a:pt x="2832" y="3246"/>
                  <a:pt x="2815" y="3263"/>
                  <a:pt x="2815" y="3306"/>
                </a:cubicBezTo>
                <a:cubicBezTo>
                  <a:pt x="2815" y="3340"/>
                  <a:pt x="2832" y="3357"/>
                  <a:pt x="2866" y="3357"/>
                </a:cubicBezTo>
                <a:close/>
                <a:moveTo>
                  <a:pt x="3156" y="3348"/>
                </a:moveTo>
                <a:cubicBezTo>
                  <a:pt x="3156" y="3280"/>
                  <a:pt x="3139" y="3246"/>
                  <a:pt x="3105" y="3246"/>
                </a:cubicBezTo>
                <a:cubicBezTo>
                  <a:pt x="3071" y="3246"/>
                  <a:pt x="3054" y="3280"/>
                  <a:pt x="3054" y="3348"/>
                </a:cubicBezTo>
                <a:cubicBezTo>
                  <a:pt x="3054" y="3416"/>
                  <a:pt x="3071" y="3451"/>
                  <a:pt x="3105" y="3451"/>
                </a:cubicBezTo>
                <a:cubicBezTo>
                  <a:pt x="3139" y="3451"/>
                  <a:pt x="3156" y="3416"/>
                  <a:pt x="3156" y="3348"/>
                </a:cubicBezTo>
                <a:close/>
                <a:moveTo>
                  <a:pt x="3181" y="3348"/>
                </a:moveTo>
                <a:cubicBezTo>
                  <a:pt x="3181" y="3433"/>
                  <a:pt x="3156" y="3476"/>
                  <a:pt x="3105" y="3476"/>
                </a:cubicBezTo>
                <a:cubicBezTo>
                  <a:pt x="3054" y="3476"/>
                  <a:pt x="3028" y="3433"/>
                  <a:pt x="3028" y="3348"/>
                </a:cubicBezTo>
                <a:cubicBezTo>
                  <a:pt x="3028" y="3255"/>
                  <a:pt x="3054" y="3212"/>
                  <a:pt x="3105" y="3212"/>
                </a:cubicBezTo>
                <a:cubicBezTo>
                  <a:pt x="3156" y="3212"/>
                  <a:pt x="3181" y="3263"/>
                  <a:pt x="3181" y="3348"/>
                </a:cubicBezTo>
                <a:close/>
                <a:moveTo>
                  <a:pt x="3275" y="3416"/>
                </a:moveTo>
                <a:cubicBezTo>
                  <a:pt x="3301" y="3416"/>
                  <a:pt x="3301" y="3416"/>
                  <a:pt x="3301" y="3416"/>
                </a:cubicBezTo>
                <a:cubicBezTo>
                  <a:pt x="3301" y="3442"/>
                  <a:pt x="3318" y="3459"/>
                  <a:pt x="3343" y="3459"/>
                </a:cubicBezTo>
                <a:cubicBezTo>
                  <a:pt x="3369" y="3459"/>
                  <a:pt x="3386" y="3425"/>
                  <a:pt x="3395" y="3357"/>
                </a:cubicBezTo>
                <a:cubicBezTo>
                  <a:pt x="3395" y="3357"/>
                  <a:pt x="3395" y="3357"/>
                  <a:pt x="3395" y="3357"/>
                </a:cubicBezTo>
                <a:cubicBezTo>
                  <a:pt x="3386" y="3374"/>
                  <a:pt x="3369" y="3391"/>
                  <a:pt x="3343" y="3391"/>
                </a:cubicBezTo>
                <a:cubicBezTo>
                  <a:pt x="3292" y="3382"/>
                  <a:pt x="3275" y="3357"/>
                  <a:pt x="3267" y="3306"/>
                </a:cubicBezTo>
                <a:cubicBezTo>
                  <a:pt x="3275" y="3246"/>
                  <a:pt x="3301" y="3212"/>
                  <a:pt x="3343" y="3212"/>
                </a:cubicBezTo>
                <a:cubicBezTo>
                  <a:pt x="3395" y="3212"/>
                  <a:pt x="3420" y="3255"/>
                  <a:pt x="3420" y="3331"/>
                </a:cubicBezTo>
                <a:cubicBezTo>
                  <a:pt x="3420" y="3425"/>
                  <a:pt x="3395" y="3476"/>
                  <a:pt x="3343" y="3476"/>
                </a:cubicBezTo>
                <a:cubicBezTo>
                  <a:pt x="3301" y="3476"/>
                  <a:pt x="3275" y="3459"/>
                  <a:pt x="3275" y="3416"/>
                </a:cubicBezTo>
                <a:close/>
                <a:moveTo>
                  <a:pt x="3343" y="3357"/>
                </a:moveTo>
                <a:cubicBezTo>
                  <a:pt x="3378" y="3357"/>
                  <a:pt x="3386" y="3340"/>
                  <a:pt x="3386" y="3297"/>
                </a:cubicBezTo>
                <a:cubicBezTo>
                  <a:pt x="3386" y="3263"/>
                  <a:pt x="3378" y="3246"/>
                  <a:pt x="3343" y="3246"/>
                </a:cubicBezTo>
                <a:cubicBezTo>
                  <a:pt x="3318" y="3246"/>
                  <a:pt x="3301" y="3263"/>
                  <a:pt x="3301" y="3306"/>
                </a:cubicBezTo>
                <a:cubicBezTo>
                  <a:pt x="3301" y="3340"/>
                  <a:pt x="3318" y="3357"/>
                  <a:pt x="3343" y="3357"/>
                </a:cubicBezTo>
                <a:close/>
                <a:moveTo>
                  <a:pt x="2439" y="0"/>
                </a:moveTo>
                <a:cubicBezTo>
                  <a:pt x="3787" y="0"/>
                  <a:pt x="4879" y="1091"/>
                  <a:pt x="4879" y="2437"/>
                </a:cubicBezTo>
                <a:cubicBezTo>
                  <a:pt x="4879" y="3783"/>
                  <a:pt x="3787" y="4873"/>
                  <a:pt x="2439" y="4873"/>
                </a:cubicBezTo>
                <a:cubicBezTo>
                  <a:pt x="1092" y="4873"/>
                  <a:pt x="0" y="3783"/>
                  <a:pt x="0" y="2437"/>
                </a:cubicBezTo>
                <a:cubicBezTo>
                  <a:pt x="0" y="1091"/>
                  <a:pt x="1092" y="0"/>
                  <a:pt x="2439" y="0"/>
                </a:cubicBezTo>
                <a:close/>
                <a:moveTo>
                  <a:pt x="2439" y="162"/>
                </a:moveTo>
                <a:cubicBezTo>
                  <a:pt x="3702" y="162"/>
                  <a:pt x="4716" y="1176"/>
                  <a:pt x="4716" y="2437"/>
                </a:cubicBezTo>
                <a:cubicBezTo>
                  <a:pt x="4716" y="3689"/>
                  <a:pt x="3702" y="4711"/>
                  <a:pt x="2439" y="4711"/>
                </a:cubicBezTo>
                <a:cubicBezTo>
                  <a:pt x="1186" y="4711"/>
                  <a:pt x="162" y="3689"/>
                  <a:pt x="162" y="2437"/>
                </a:cubicBezTo>
                <a:cubicBezTo>
                  <a:pt x="162" y="1176"/>
                  <a:pt x="1186" y="162"/>
                  <a:pt x="2439" y="162"/>
                </a:cubicBezTo>
                <a:close/>
                <a:moveTo>
                  <a:pt x="4247" y="2820"/>
                </a:moveTo>
                <a:cubicBezTo>
                  <a:pt x="4230" y="2820"/>
                  <a:pt x="4230" y="2820"/>
                  <a:pt x="4230" y="2820"/>
                </a:cubicBezTo>
                <a:cubicBezTo>
                  <a:pt x="4247" y="2726"/>
                  <a:pt x="4247" y="2726"/>
                  <a:pt x="4247" y="2726"/>
                </a:cubicBezTo>
                <a:cubicBezTo>
                  <a:pt x="4256" y="2726"/>
                  <a:pt x="4256" y="2726"/>
                  <a:pt x="4256" y="2726"/>
                </a:cubicBezTo>
                <a:cubicBezTo>
                  <a:pt x="4256" y="2743"/>
                  <a:pt x="4256" y="2752"/>
                  <a:pt x="4264" y="2752"/>
                </a:cubicBezTo>
                <a:cubicBezTo>
                  <a:pt x="4264" y="2752"/>
                  <a:pt x="4273" y="2752"/>
                  <a:pt x="4282" y="2752"/>
                </a:cubicBezTo>
                <a:cubicBezTo>
                  <a:pt x="4282" y="2752"/>
                  <a:pt x="4282" y="2752"/>
                  <a:pt x="4282" y="2752"/>
                </a:cubicBezTo>
                <a:cubicBezTo>
                  <a:pt x="4341" y="2726"/>
                  <a:pt x="4341" y="2726"/>
                  <a:pt x="4341" y="2726"/>
                </a:cubicBezTo>
                <a:cubicBezTo>
                  <a:pt x="4299" y="2692"/>
                  <a:pt x="4299" y="2692"/>
                  <a:pt x="4299" y="2692"/>
                </a:cubicBezTo>
                <a:cubicBezTo>
                  <a:pt x="4290" y="2692"/>
                  <a:pt x="4282" y="2684"/>
                  <a:pt x="4282" y="2684"/>
                </a:cubicBezTo>
                <a:cubicBezTo>
                  <a:pt x="4273" y="2684"/>
                  <a:pt x="4264" y="2692"/>
                  <a:pt x="4264" y="2709"/>
                </a:cubicBezTo>
                <a:cubicBezTo>
                  <a:pt x="4256" y="2709"/>
                  <a:pt x="4256" y="2709"/>
                  <a:pt x="4256" y="2709"/>
                </a:cubicBezTo>
                <a:cubicBezTo>
                  <a:pt x="4264" y="2633"/>
                  <a:pt x="4264" y="2633"/>
                  <a:pt x="4264" y="2633"/>
                </a:cubicBezTo>
                <a:cubicBezTo>
                  <a:pt x="4273" y="2633"/>
                  <a:pt x="4273" y="2633"/>
                  <a:pt x="4273" y="2633"/>
                </a:cubicBezTo>
                <a:cubicBezTo>
                  <a:pt x="4273" y="2650"/>
                  <a:pt x="4282" y="2667"/>
                  <a:pt x="4290" y="2667"/>
                </a:cubicBezTo>
                <a:cubicBezTo>
                  <a:pt x="4367" y="2726"/>
                  <a:pt x="4367" y="2726"/>
                  <a:pt x="4367" y="2726"/>
                </a:cubicBezTo>
                <a:cubicBezTo>
                  <a:pt x="4418" y="2735"/>
                  <a:pt x="4418" y="2735"/>
                  <a:pt x="4418" y="2735"/>
                </a:cubicBezTo>
                <a:cubicBezTo>
                  <a:pt x="4435" y="2743"/>
                  <a:pt x="4444" y="2726"/>
                  <a:pt x="4444" y="2709"/>
                </a:cubicBezTo>
                <a:cubicBezTo>
                  <a:pt x="4461" y="2709"/>
                  <a:pt x="4461" y="2709"/>
                  <a:pt x="4461" y="2709"/>
                </a:cubicBezTo>
                <a:cubicBezTo>
                  <a:pt x="4435" y="2820"/>
                  <a:pt x="4435" y="2820"/>
                  <a:pt x="4435" y="2820"/>
                </a:cubicBezTo>
                <a:cubicBezTo>
                  <a:pt x="4427" y="2820"/>
                  <a:pt x="4427" y="2820"/>
                  <a:pt x="4427" y="2820"/>
                </a:cubicBezTo>
                <a:cubicBezTo>
                  <a:pt x="4427" y="2795"/>
                  <a:pt x="4427" y="2786"/>
                  <a:pt x="4409" y="2786"/>
                </a:cubicBezTo>
                <a:cubicBezTo>
                  <a:pt x="4358" y="2769"/>
                  <a:pt x="4358" y="2769"/>
                  <a:pt x="4358" y="2769"/>
                </a:cubicBezTo>
                <a:cubicBezTo>
                  <a:pt x="4282" y="2795"/>
                  <a:pt x="4282" y="2795"/>
                  <a:pt x="4282" y="2795"/>
                </a:cubicBezTo>
                <a:cubicBezTo>
                  <a:pt x="4256" y="2803"/>
                  <a:pt x="4247" y="2812"/>
                  <a:pt x="4247" y="2820"/>
                </a:cubicBezTo>
                <a:close/>
                <a:moveTo>
                  <a:pt x="4179" y="3016"/>
                </a:moveTo>
                <a:cubicBezTo>
                  <a:pt x="4230" y="2837"/>
                  <a:pt x="4230" y="2837"/>
                  <a:pt x="4230" y="2837"/>
                </a:cubicBezTo>
                <a:cubicBezTo>
                  <a:pt x="4299" y="2854"/>
                  <a:pt x="4299" y="2854"/>
                  <a:pt x="4299" y="2854"/>
                </a:cubicBezTo>
                <a:cubicBezTo>
                  <a:pt x="4299" y="2863"/>
                  <a:pt x="4299" y="2863"/>
                  <a:pt x="4299" y="2863"/>
                </a:cubicBezTo>
                <a:cubicBezTo>
                  <a:pt x="4256" y="2863"/>
                  <a:pt x="4230" y="2880"/>
                  <a:pt x="4230" y="2905"/>
                </a:cubicBezTo>
                <a:cubicBezTo>
                  <a:pt x="4375" y="2948"/>
                  <a:pt x="4375" y="2948"/>
                  <a:pt x="4375" y="2948"/>
                </a:cubicBezTo>
                <a:cubicBezTo>
                  <a:pt x="4392" y="2948"/>
                  <a:pt x="4401" y="2939"/>
                  <a:pt x="4401" y="2922"/>
                </a:cubicBezTo>
                <a:cubicBezTo>
                  <a:pt x="4418" y="2922"/>
                  <a:pt x="4418" y="2922"/>
                  <a:pt x="4418" y="2922"/>
                </a:cubicBezTo>
                <a:cubicBezTo>
                  <a:pt x="4384" y="3033"/>
                  <a:pt x="4384" y="3033"/>
                  <a:pt x="4384" y="3033"/>
                </a:cubicBezTo>
                <a:cubicBezTo>
                  <a:pt x="4375" y="3033"/>
                  <a:pt x="4375" y="3033"/>
                  <a:pt x="4375" y="3033"/>
                </a:cubicBezTo>
                <a:cubicBezTo>
                  <a:pt x="4384" y="3008"/>
                  <a:pt x="4375" y="2991"/>
                  <a:pt x="4367" y="2991"/>
                </a:cubicBezTo>
                <a:cubicBezTo>
                  <a:pt x="4213" y="2956"/>
                  <a:pt x="4213" y="2956"/>
                  <a:pt x="4213" y="2956"/>
                </a:cubicBezTo>
                <a:cubicBezTo>
                  <a:pt x="4205" y="2982"/>
                  <a:pt x="4222" y="3008"/>
                  <a:pt x="4256" y="3025"/>
                </a:cubicBezTo>
                <a:cubicBezTo>
                  <a:pt x="4247" y="3033"/>
                  <a:pt x="4247" y="3033"/>
                  <a:pt x="4247" y="3033"/>
                </a:cubicBezTo>
                <a:lnTo>
                  <a:pt x="4179" y="3016"/>
                </a:lnTo>
                <a:close/>
                <a:moveTo>
                  <a:pt x="4367" y="3110"/>
                </a:moveTo>
                <a:cubicBezTo>
                  <a:pt x="4324" y="3203"/>
                  <a:pt x="4324" y="3203"/>
                  <a:pt x="4324" y="3203"/>
                </a:cubicBezTo>
                <a:cubicBezTo>
                  <a:pt x="4316" y="3203"/>
                  <a:pt x="4316" y="3203"/>
                  <a:pt x="4316" y="3203"/>
                </a:cubicBezTo>
                <a:cubicBezTo>
                  <a:pt x="4324" y="3186"/>
                  <a:pt x="4316" y="3169"/>
                  <a:pt x="4307" y="3169"/>
                </a:cubicBezTo>
                <a:cubicBezTo>
                  <a:pt x="4179" y="3118"/>
                  <a:pt x="4179" y="3118"/>
                  <a:pt x="4179" y="3118"/>
                </a:cubicBezTo>
                <a:cubicBezTo>
                  <a:pt x="4162" y="3110"/>
                  <a:pt x="4154" y="3118"/>
                  <a:pt x="4145" y="3135"/>
                </a:cubicBezTo>
                <a:cubicBezTo>
                  <a:pt x="4137" y="3127"/>
                  <a:pt x="4137" y="3127"/>
                  <a:pt x="4137" y="3127"/>
                </a:cubicBezTo>
                <a:cubicBezTo>
                  <a:pt x="4179" y="3033"/>
                  <a:pt x="4179" y="3033"/>
                  <a:pt x="4179" y="3033"/>
                </a:cubicBezTo>
                <a:cubicBezTo>
                  <a:pt x="4188" y="3033"/>
                  <a:pt x="4188" y="3033"/>
                  <a:pt x="4188" y="3033"/>
                </a:cubicBezTo>
                <a:cubicBezTo>
                  <a:pt x="4179" y="3059"/>
                  <a:pt x="4179" y="3067"/>
                  <a:pt x="4196" y="3067"/>
                </a:cubicBezTo>
                <a:cubicBezTo>
                  <a:pt x="4324" y="3118"/>
                  <a:pt x="4324" y="3118"/>
                  <a:pt x="4324" y="3118"/>
                </a:cubicBezTo>
                <a:cubicBezTo>
                  <a:pt x="4333" y="3127"/>
                  <a:pt x="4350" y="3118"/>
                  <a:pt x="4350" y="3101"/>
                </a:cubicBezTo>
                <a:lnTo>
                  <a:pt x="4367" y="3110"/>
                </a:lnTo>
                <a:close/>
                <a:moveTo>
                  <a:pt x="4239" y="3391"/>
                </a:moveTo>
                <a:cubicBezTo>
                  <a:pt x="4171" y="3357"/>
                  <a:pt x="4171" y="3357"/>
                  <a:pt x="4171" y="3357"/>
                </a:cubicBezTo>
                <a:cubicBezTo>
                  <a:pt x="4171" y="3340"/>
                  <a:pt x="4171" y="3340"/>
                  <a:pt x="4171" y="3340"/>
                </a:cubicBezTo>
                <a:cubicBezTo>
                  <a:pt x="4222" y="3348"/>
                  <a:pt x="4247" y="3340"/>
                  <a:pt x="4264" y="3314"/>
                </a:cubicBezTo>
                <a:cubicBezTo>
                  <a:pt x="4273" y="3289"/>
                  <a:pt x="4264" y="3280"/>
                  <a:pt x="4247" y="3263"/>
                </a:cubicBezTo>
                <a:cubicBezTo>
                  <a:pt x="4239" y="3263"/>
                  <a:pt x="4222" y="3272"/>
                  <a:pt x="4196" y="3297"/>
                </a:cubicBezTo>
                <a:cubicBezTo>
                  <a:pt x="4162" y="3323"/>
                  <a:pt x="4137" y="3340"/>
                  <a:pt x="4111" y="3323"/>
                </a:cubicBezTo>
                <a:cubicBezTo>
                  <a:pt x="4077" y="3306"/>
                  <a:pt x="4068" y="3280"/>
                  <a:pt x="4085" y="3238"/>
                </a:cubicBezTo>
                <a:cubicBezTo>
                  <a:pt x="4094" y="3221"/>
                  <a:pt x="4102" y="3212"/>
                  <a:pt x="4111" y="3203"/>
                </a:cubicBezTo>
                <a:cubicBezTo>
                  <a:pt x="4120" y="3203"/>
                  <a:pt x="4120" y="3195"/>
                  <a:pt x="4120" y="3195"/>
                </a:cubicBezTo>
                <a:cubicBezTo>
                  <a:pt x="4120" y="3186"/>
                  <a:pt x="4120" y="3186"/>
                  <a:pt x="4120" y="3186"/>
                </a:cubicBezTo>
                <a:cubicBezTo>
                  <a:pt x="4120" y="3186"/>
                  <a:pt x="4111" y="3186"/>
                  <a:pt x="4111" y="3178"/>
                </a:cubicBezTo>
                <a:cubicBezTo>
                  <a:pt x="4120" y="3169"/>
                  <a:pt x="4120" y="3169"/>
                  <a:pt x="4120" y="3169"/>
                </a:cubicBezTo>
                <a:cubicBezTo>
                  <a:pt x="4179" y="3203"/>
                  <a:pt x="4179" y="3203"/>
                  <a:pt x="4179" y="3203"/>
                </a:cubicBezTo>
                <a:cubicBezTo>
                  <a:pt x="4179" y="3212"/>
                  <a:pt x="4179" y="3212"/>
                  <a:pt x="4179" y="3212"/>
                </a:cubicBezTo>
                <a:cubicBezTo>
                  <a:pt x="4137" y="3203"/>
                  <a:pt x="4111" y="3212"/>
                  <a:pt x="4102" y="3238"/>
                </a:cubicBezTo>
                <a:cubicBezTo>
                  <a:pt x="4094" y="3255"/>
                  <a:pt x="4094" y="3272"/>
                  <a:pt x="4111" y="3280"/>
                </a:cubicBezTo>
                <a:cubicBezTo>
                  <a:pt x="4120" y="3289"/>
                  <a:pt x="4137" y="3280"/>
                  <a:pt x="4162" y="3255"/>
                </a:cubicBezTo>
                <a:cubicBezTo>
                  <a:pt x="4196" y="3221"/>
                  <a:pt x="4222" y="3212"/>
                  <a:pt x="4247" y="3221"/>
                </a:cubicBezTo>
                <a:cubicBezTo>
                  <a:pt x="4282" y="3238"/>
                  <a:pt x="4290" y="3272"/>
                  <a:pt x="4273" y="3314"/>
                </a:cubicBezTo>
                <a:cubicBezTo>
                  <a:pt x="4273" y="3331"/>
                  <a:pt x="4256" y="3340"/>
                  <a:pt x="4247" y="3357"/>
                </a:cubicBezTo>
                <a:cubicBezTo>
                  <a:pt x="4239" y="3357"/>
                  <a:pt x="4239" y="3357"/>
                  <a:pt x="4239" y="3365"/>
                </a:cubicBezTo>
                <a:cubicBezTo>
                  <a:pt x="4239" y="3374"/>
                  <a:pt x="4239" y="3374"/>
                  <a:pt x="4239" y="3374"/>
                </a:cubicBezTo>
                <a:cubicBezTo>
                  <a:pt x="4247" y="3374"/>
                  <a:pt x="4247" y="3374"/>
                  <a:pt x="4247" y="3374"/>
                </a:cubicBezTo>
                <a:lnTo>
                  <a:pt x="4239" y="3391"/>
                </a:lnTo>
                <a:close/>
                <a:moveTo>
                  <a:pt x="4179" y="3416"/>
                </a:moveTo>
                <a:cubicBezTo>
                  <a:pt x="4179" y="3399"/>
                  <a:pt x="4179" y="3399"/>
                  <a:pt x="4179" y="3399"/>
                </a:cubicBezTo>
                <a:cubicBezTo>
                  <a:pt x="4205" y="3416"/>
                  <a:pt x="4213" y="3442"/>
                  <a:pt x="4196" y="3468"/>
                </a:cubicBezTo>
                <a:cubicBezTo>
                  <a:pt x="4179" y="3485"/>
                  <a:pt x="4162" y="3493"/>
                  <a:pt x="4137" y="3476"/>
                </a:cubicBezTo>
                <a:cubicBezTo>
                  <a:pt x="4102" y="3459"/>
                  <a:pt x="4085" y="3459"/>
                  <a:pt x="4077" y="3476"/>
                </a:cubicBezTo>
                <a:cubicBezTo>
                  <a:pt x="4128" y="3510"/>
                  <a:pt x="4128" y="3510"/>
                  <a:pt x="4128" y="3510"/>
                </a:cubicBezTo>
                <a:cubicBezTo>
                  <a:pt x="4137" y="3519"/>
                  <a:pt x="4154" y="3519"/>
                  <a:pt x="4162" y="3502"/>
                </a:cubicBezTo>
                <a:cubicBezTo>
                  <a:pt x="4171" y="3502"/>
                  <a:pt x="4171" y="3502"/>
                  <a:pt x="4171" y="3502"/>
                </a:cubicBezTo>
                <a:cubicBezTo>
                  <a:pt x="4111" y="3595"/>
                  <a:pt x="4111" y="3595"/>
                  <a:pt x="4111" y="3595"/>
                </a:cubicBezTo>
                <a:cubicBezTo>
                  <a:pt x="4102" y="3587"/>
                  <a:pt x="4102" y="3587"/>
                  <a:pt x="4102" y="3587"/>
                </a:cubicBezTo>
                <a:cubicBezTo>
                  <a:pt x="4120" y="3570"/>
                  <a:pt x="4120" y="3561"/>
                  <a:pt x="4102" y="3553"/>
                </a:cubicBezTo>
                <a:cubicBezTo>
                  <a:pt x="3983" y="3476"/>
                  <a:pt x="3983" y="3476"/>
                  <a:pt x="3983" y="3476"/>
                </a:cubicBezTo>
                <a:cubicBezTo>
                  <a:pt x="3975" y="3468"/>
                  <a:pt x="3966" y="3476"/>
                  <a:pt x="3957" y="3493"/>
                </a:cubicBezTo>
                <a:cubicBezTo>
                  <a:pt x="3940" y="3485"/>
                  <a:pt x="3940" y="3485"/>
                  <a:pt x="3940" y="3485"/>
                </a:cubicBezTo>
                <a:cubicBezTo>
                  <a:pt x="4000" y="3399"/>
                  <a:pt x="4000" y="3399"/>
                  <a:pt x="4000" y="3399"/>
                </a:cubicBezTo>
                <a:cubicBezTo>
                  <a:pt x="4026" y="3357"/>
                  <a:pt x="4051" y="3348"/>
                  <a:pt x="4085" y="3365"/>
                </a:cubicBezTo>
                <a:cubicBezTo>
                  <a:pt x="4111" y="3382"/>
                  <a:pt x="4111" y="3408"/>
                  <a:pt x="4085" y="3451"/>
                </a:cubicBezTo>
                <a:cubicBezTo>
                  <a:pt x="4085" y="3451"/>
                  <a:pt x="4085" y="3451"/>
                  <a:pt x="4085" y="3451"/>
                </a:cubicBezTo>
                <a:cubicBezTo>
                  <a:pt x="4102" y="3433"/>
                  <a:pt x="4128" y="3425"/>
                  <a:pt x="4154" y="3433"/>
                </a:cubicBezTo>
                <a:cubicBezTo>
                  <a:pt x="4179" y="3442"/>
                  <a:pt x="4188" y="3442"/>
                  <a:pt x="4188" y="3433"/>
                </a:cubicBezTo>
                <a:cubicBezTo>
                  <a:pt x="4196" y="3425"/>
                  <a:pt x="4188" y="3425"/>
                  <a:pt x="4179" y="3416"/>
                </a:cubicBezTo>
                <a:close/>
                <a:moveTo>
                  <a:pt x="4009" y="3442"/>
                </a:moveTo>
                <a:cubicBezTo>
                  <a:pt x="4060" y="3476"/>
                  <a:pt x="4060" y="3476"/>
                  <a:pt x="4060" y="3476"/>
                </a:cubicBezTo>
                <a:cubicBezTo>
                  <a:pt x="4085" y="3442"/>
                  <a:pt x="4085" y="3425"/>
                  <a:pt x="4060" y="3408"/>
                </a:cubicBezTo>
                <a:cubicBezTo>
                  <a:pt x="4034" y="3399"/>
                  <a:pt x="4017" y="3399"/>
                  <a:pt x="4009" y="3416"/>
                </a:cubicBezTo>
                <a:cubicBezTo>
                  <a:pt x="4000" y="3425"/>
                  <a:pt x="4000" y="3433"/>
                  <a:pt x="4009" y="3442"/>
                </a:cubicBezTo>
                <a:close/>
                <a:moveTo>
                  <a:pt x="3923" y="3519"/>
                </a:moveTo>
                <a:cubicBezTo>
                  <a:pt x="3975" y="3553"/>
                  <a:pt x="3975" y="3553"/>
                  <a:pt x="3975" y="3553"/>
                </a:cubicBezTo>
                <a:cubicBezTo>
                  <a:pt x="3975" y="3570"/>
                  <a:pt x="3975" y="3570"/>
                  <a:pt x="3975" y="3570"/>
                </a:cubicBezTo>
                <a:cubicBezTo>
                  <a:pt x="3932" y="3553"/>
                  <a:pt x="3906" y="3561"/>
                  <a:pt x="3881" y="3587"/>
                </a:cubicBezTo>
                <a:cubicBezTo>
                  <a:pt x="3872" y="3604"/>
                  <a:pt x="3872" y="3612"/>
                  <a:pt x="3881" y="3621"/>
                </a:cubicBezTo>
                <a:cubicBezTo>
                  <a:pt x="3932" y="3655"/>
                  <a:pt x="3932" y="3655"/>
                  <a:pt x="3932" y="3655"/>
                </a:cubicBezTo>
                <a:cubicBezTo>
                  <a:pt x="3949" y="3629"/>
                  <a:pt x="3949" y="3612"/>
                  <a:pt x="3932" y="3595"/>
                </a:cubicBezTo>
                <a:cubicBezTo>
                  <a:pt x="3932" y="3587"/>
                  <a:pt x="3932" y="3587"/>
                  <a:pt x="3932" y="3587"/>
                </a:cubicBezTo>
                <a:cubicBezTo>
                  <a:pt x="4000" y="3638"/>
                  <a:pt x="4000" y="3638"/>
                  <a:pt x="4000" y="3638"/>
                </a:cubicBezTo>
                <a:cubicBezTo>
                  <a:pt x="3992" y="3646"/>
                  <a:pt x="3992" y="3646"/>
                  <a:pt x="3992" y="3646"/>
                </a:cubicBezTo>
                <a:cubicBezTo>
                  <a:pt x="3975" y="3629"/>
                  <a:pt x="3949" y="3638"/>
                  <a:pt x="3940" y="3655"/>
                </a:cubicBezTo>
                <a:cubicBezTo>
                  <a:pt x="3992" y="3698"/>
                  <a:pt x="3992" y="3698"/>
                  <a:pt x="3992" y="3698"/>
                </a:cubicBezTo>
                <a:cubicBezTo>
                  <a:pt x="4000" y="3706"/>
                  <a:pt x="4009" y="3706"/>
                  <a:pt x="4026" y="3689"/>
                </a:cubicBezTo>
                <a:cubicBezTo>
                  <a:pt x="4043" y="3663"/>
                  <a:pt x="4043" y="3629"/>
                  <a:pt x="4017" y="3595"/>
                </a:cubicBezTo>
                <a:cubicBezTo>
                  <a:pt x="4026" y="3587"/>
                  <a:pt x="4026" y="3587"/>
                  <a:pt x="4026" y="3587"/>
                </a:cubicBezTo>
                <a:cubicBezTo>
                  <a:pt x="4085" y="3629"/>
                  <a:pt x="4085" y="3629"/>
                  <a:pt x="4085" y="3629"/>
                </a:cubicBezTo>
                <a:cubicBezTo>
                  <a:pt x="3975" y="3783"/>
                  <a:pt x="3975" y="3783"/>
                  <a:pt x="3975" y="3783"/>
                </a:cubicBezTo>
                <a:cubicBezTo>
                  <a:pt x="3966" y="3774"/>
                  <a:pt x="3966" y="3774"/>
                  <a:pt x="3966" y="3774"/>
                </a:cubicBezTo>
                <a:cubicBezTo>
                  <a:pt x="3975" y="3757"/>
                  <a:pt x="3975" y="3749"/>
                  <a:pt x="3966" y="3740"/>
                </a:cubicBezTo>
                <a:cubicBezTo>
                  <a:pt x="3855" y="3655"/>
                  <a:pt x="3855" y="3655"/>
                  <a:pt x="3855" y="3655"/>
                </a:cubicBezTo>
                <a:cubicBezTo>
                  <a:pt x="3847" y="3646"/>
                  <a:pt x="3830" y="3646"/>
                  <a:pt x="3821" y="3663"/>
                </a:cubicBezTo>
                <a:cubicBezTo>
                  <a:pt x="3812" y="3663"/>
                  <a:pt x="3812" y="3663"/>
                  <a:pt x="3812" y="3663"/>
                </a:cubicBezTo>
                <a:lnTo>
                  <a:pt x="3923" y="3519"/>
                </a:lnTo>
                <a:close/>
                <a:moveTo>
                  <a:pt x="3685" y="3808"/>
                </a:moveTo>
                <a:cubicBezTo>
                  <a:pt x="3676" y="3800"/>
                  <a:pt x="3676" y="3800"/>
                  <a:pt x="3676" y="3800"/>
                </a:cubicBezTo>
                <a:cubicBezTo>
                  <a:pt x="3736" y="3723"/>
                  <a:pt x="3736" y="3723"/>
                  <a:pt x="3736" y="3723"/>
                </a:cubicBezTo>
                <a:cubicBezTo>
                  <a:pt x="3744" y="3732"/>
                  <a:pt x="3744" y="3732"/>
                  <a:pt x="3744" y="3732"/>
                </a:cubicBezTo>
                <a:cubicBezTo>
                  <a:pt x="3736" y="3749"/>
                  <a:pt x="3727" y="3757"/>
                  <a:pt x="3736" y="3766"/>
                </a:cubicBezTo>
                <a:cubicBezTo>
                  <a:pt x="3736" y="3766"/>
                  <a:pt x="3770" y="3783"/>
                  <a:pt x="3855" y="3817"/>
                </a:cubicBezTo>
                <a:cubicBezTo>
                  <a:pt x="3855" y="3817"/>
                  <a:pt x="3855" y="3817"/>
                  <a:pt x="3855" y="3817"/>
                </a:cubicBezTo>
                <a:cubicBezTo>
                  <a:pt x="3855" y="3817"/>
                  <a:pt x="3847" y="3808"/>
                  <a:pt x="3847" y="3800"/>
                </a:cubicBezTo>
                <a:cubicBezTo>
                  <a:pt x="3812" y="3732"/>
                  <a:pt x="3795" y="3698"/>
                  <a:pt x="3795" y="3706"/>
                </a:cubicBezTo>
                <a:cubicBezTo>
                  <a:pt x="3787" y="3698"/>
                  <a:pt x="3778" y="3698"/>
                  <a:pt x="3770" y="3715"/>
                </a:cubicBezTo>
                <a:cubicBezTo>
                  <a:pt x="3761" y="3706"/>
                  <a:pt x="3761" y="3706"/>
                  <a:pt x="3761" y="3706"/>
                </a:cubicBezTo>
                <a:cubicBezTo>
                  <a:pt x="3804" y="3655"/>
                  <a:pt x="3804" y="3655"/>
                  <a:pt x="3804" y="3655"/>
                </a:cubicBezTo>
                <a:cubicBezTo>
                  <a:pt x="3812" y="3663"/>
                  <a:pt x="3812" y="3663"/>
                  <a:pt x="3812" y="3663"/>
                </a:cubicBezTo>
                <a:cubicBezTo>
                  <a:pt x="3804" y="3672"/>
                  <a:pt x="3804" y="3689"/>
                  <a:pt x="3812" y="3698"/>
                </a:cubicBezTo>
                <a:cubicBezTo>
                  <a:pt x="3889" y="3859"/>
                  <a:pt x="3889" y="3859"/>
                  <a:pt x="3889" y="3859"/>
                </a:cubicBezTo>
                <a:cubicBezTo>
                  <a:pt x="3872" y="3876"/>
                  <a:pt x="3872" y="3876"/>
                  <a:pt x="3872" y="3876"/>
                </a:cubicBezTo>
                <a:cubicBezTo>
                  <a:pt x="3710" y="3800"/>
                  <a:pt x="3710" y="3800"/>
                  <a:pt x="3710" y="3800"/>
                </a:cubicBezTo>
                <a:cubicBezTo>
                  <a:pt x="3702" y="3791"/>
                  <a:pt x="3693" y="3791"/>
                  <a:pt x="3685" y="3808"/>
                </a:cubicBezTo>
                <a:close/>
                <a:moveTo>
                  <a:pt x="3795" y="3953"/>
                </a:moveTo>
                <a:cubicBezTo>
                  <a:pt x="3710" y="4021"/>
                  <a:pt x="3710" y="4021"/>
                  <a:pt x="3710" y="4021"/>
                </a:cubicBezTo>
                <a:cubicBezTo>
                  <a:pt x="3702" y="4013"/>
                  <a:pt x="3702" y="4013"/>
                  <a:pt x="3702" y="4013"/>
                </a:cubicBezTo>
                <a:cubicBezTo>
                  <a:pt x="3719" y="4004"/>
                  <a:pt x="3719" y="3987"/>
                  <a:pt x="3710" y="3979"/>
                </a:cubicBezTo>
                <a:cubicBezTo>
                  <a:pt x="3625" y="3876"/>
                  <a:pt x="3625" y="3876"/>
                  <a:pt x="3625" y="3876"/>
                </a:cubicBezTo>
                <a:cubicBezTo>
                  <a:pt x="3616" y="3859"/>
                  <a:pt x="3599" y="3868"/>
                  <a:pt x="3582" y="3876"/>
                </a:cubicBezTo>
                <a:cubicBezTo>
                  <a:pt x="3582" y="3868"/>
                  <a:pt x="3582" y="3868"/>
                  <a:pt x="3582" y="3868"/>
                </a:cubicBezTo>
                <a:cubicBezTo>
                  <a:pt x="3659" y="3800"/>
                  <a:pt x="3659" y="3800"/>
                  <a:pt x="3659" y="3800"/>
                </a:cubicBezTo>
                <a:cubicBezTo>
                  <a:pt x="3668" y="3808"/>
                  <a:pt x="3668" y="3808"/>
                  <a:pt x="3668" y="3808"/>
                </a:cubicBezTo>
                <a:cubicBezTo>
                  <a:pt x="3650" y="3825"/>
                  <a:pt x="3650" y="3834"/>
                  <a:pt x="3659" y="3842"/>
                </a:cubicBezTo>
                <a:cubicBezTo>
                  <a:pt x="3753" y="3945"/>
                  <a:pt x="3753" y="3945"/>
                  <a:pt x="3753" y="3945"/>
                </a:cubicBezTo>
                <a:cubicBezTo>
                  <a:pt x="3761" y="3962"/>
                  <a:pt x="3770" y="3962"/>
                  <a:pt x="3787" y="3945"/>
                </a:cubicBezTo>
                <a:lnTo>
                  <a:pt x="3795" y="3953"/>
                </a:lnTo>
                <a:close/>
                <a:moveTo>
                  <a:pt x="3395" y="4013"/>
                </a:moveTo>
                <a:cubicBezTo>
                  <a:pt x="3395" y="4013"/>
                  <a:pt x="3395" y="4013"/>
                  <a:pt x="3395" y="4013"/>
                </a:cubicBezTo>
                <a:cubicBezTo>
                  <a:pt x="3395" y="4013"/>
                  <a:pt x="3395" y="4013"/>
                  <a:pt x="3395" y="4013"/>
                </a:cubicBezTo>
                <a:cubicBezTo>
                  <a:pt x="3378" y="4030"/>
                  <a:pt x="3378" y="4038"/>
                  <a:pt x="3386" y="4047"/>
                </a:cubicBezTo>
                <a:cubicBezTo>
                  <a:pt x="3429" y="4141"/>
                  <a:pt x="3429" y="4141"/>
                  <a:pt x="3429" y="4141"/>
                </a:cubicBezTo>
                <a:cubicBezTo>
                  <a:pt x="3446" y="4183"/>
                  <a:pt x="3437" y="4209"/>
                  <a:pt x="3386" y="4234"/>
                </a:cubicBezTo>
                <a:cubicBezTo>
                  <a:pt x="3343" y="4251"/>
                  <a:pt x="3318" y="4251"/>
                  <a:pt x="3301" y="4217"/>
                </a:cubicBezTo>
                <a:cubicBezTo>
                  <a:pt x="3241" y="4115"/>
                  <a:pt x="3241" y="4115"/>
                  <a:pt x="3241" y="4115"/>
                </a:cubicBezTo>
                <a:cubicBezTo>
                  <a:pt x="3241" y="4098"/>
                  <a:pt x="3233" y="4098"/>
                  <a:pt x="3216" y="4106"/>
                </a:cubicBezTo>
                <a:cubicBezTo>
                  <a:pt x="3207" y="4098"/>
                  <a:pt x="3207" y="4098"/>
                  <a:pt x="3207" y="4098"/>
                </a:cubicBezTo>
                <a:cubicBezTo>
                  <a:pt x="3301" y="4055"/>
                  <a:pt x="3301" y="4055"/>
                  <a:pt x="3301" y="4055"/>
                </a:cubicBezTo>
                <a:cubicBezTo>
                  <a:pt x="3301" y="4064"/>
                  <a:pt x="3301" y="4064"/>
                  <a:pt x="3301" y="4064"/>
                </a:cubicBezTo>
                <a:cubicBezTo>
                  <a:pt x="3284" y="4072"/>
                  <a:pt x="3275" y="4081"/>
                  <a:pt x="3284" y="4098"/>
                </a:cubicBezTo>
                <a:cubicBezTo>
                  <a:pt x="3343" y="4200"/>
                  <a:pt x="3343" y="4200"/>
                  <a:pt x="3343" y="4200"/>
                </a:cubicBezTo>
                <a:cubicBezTo>
                  <a:pt x="3352" y="4226"/>
                  <a:pt x="3369" y="4226"/>
                  <a:pt x="3395" y="4217"/>
                </a:cubicBezTo>
                <a:cubicBezTo>
                  <a:pt x="3429" y="4200"/>
                  <a:pt x="3429" y="4183"/>
                  <a:pt x="3420" y="4149"/>
                </a:cubicBezTo>
                <a:cubicBezTo>
                  <a:pt x="3369" y="4055"/>
                  <a:pt x="3369" y="4055"/>
                  <a:pt x="3369" y="4055"/>
                </a:cubicBezTo>
                <a:cubicBezTo>
                  <a:pt x="3369" y="4047"/>
                  <a:pt x="3352" y="4038"/>
                  <a:pt x="3326" y="4047"/>
                </a:cubicBezTo>
                <a:cubicBezTo>
                  <a:pt x="3326" y="4038"/>
                  <a:pt x="3326" y="4038"/>
                  <a:pt x="3326" y="4038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386" y="4004"/>
                  <a:pt x="3386" y="4004"/>
                  <a:pt x="3386" y="4004"/>
                </a:cubicBezTo>
                <a:cubicBezTo>
                  <a:pt x="3446" y="3962"/>
                  <a:pt x="3446" y="3962"/>
                  <a:pt x="3446" y="3962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608" y="4021"/>
                  <a:pt x="3608" y="4021"/>
                  <a:pt x="3608" y="4021"/>
                </a:cubicBezTo>
                <a:cubicBezTo>
                  <a:pt x="3548" y="3936"/>
                  <a:pt x="3548" y="3936"/>
                  <a:pt x="3548" y="3936"/>
                </a:cubicBezTo>
                <a:cubicBezTo>
                  <a:pt x="3540" y="3919"/>
                  <a:pt x="3531" y="3919"/>
                  <a:pt x="3505" y="3936"/>
                </a:cubicBezTo>
                <a:cubicBezTo>
                  <a:pt x="3505" y="3928"/>
                  <a:pt x="3505" y="3928"/>
                  <a:pt x="3505" y="3928"/>
                </a:cubicBezTo>
                <a:cubicBezTo>
                  <a:pt x="3565" y="3885"/>
                  <a:pt x="3565" y="3885"/>
                  <a:pt x="3565" y="3885"/>
                </a:cubicBezTo>
                <a:cubicBezTo>
                  <a:pt x="3565" y="3893"/>
                  <a:pt x="3565" y="3893"/>
                  <a:pt x="3565" y="3893"/>
                </a:cubicBezTo>
                <a:cubicBezTo>
                  <a:pt x="3557" y="3902"/>
                  <a:pt x="3548" y="3919"/>
                  <a:pt x="3565" y="3928"/>
                </a:cubicBezTo>
                <a:cubicBezTo>
                  <a:pt x="3659" y="4055"/>
                  <a:pt x="3659" y="4055"/>
                  <a:pt x="3659" y="4055"/>
                </a:cubicBezTo>
                <a:cubicBezTo>
                  <a:pt x="3633" y="4072"/>
                  <a:pt x="3633" y="4072"/>
                  <a:pt x="3633" y="4072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454" y="4013"/>
                  <a:pt x="3454" y="4013"/>
                  <a:pt x="3454" y="4013"/>
                </a:cubicBezTo>
                <a:cubicBezTo>
                  <a:pt x="3531" y="4115"/>
                  <a:pt x="3531" y="4115"/>
                  <a:pt x="3531" y="4115"/>
                </a:cubicBezTo>
                <a:cubicBezTo>
                  <a:pt x="3531" y="4132"/>
                  <a:pt x="3548" y="4132"/>
                  <a:pt x="3565" y="4115"/>
                </a:cubicBezTo>
                <a:cubicBezTo>
                  <a:pt x="3574" y="4124"/>
                  <a:pt x="3574" y="4124"/>
                  <a:pt x="3574" y="4124"/>
                </a:cubicBezTo>
                <a:cubicBezTo>
                  <a:pt x="3505" y="4166"/>
                  <a:pt x="3505" y="4166"/>
                  <a:pt x="3505" y="4166"/>
                </a:cubicBezTo>
                <a:cubicBezTo>
                  <a:pt x="3505" y="4158"/>
                  <a:pt x="3505" y="4158"/>
                  <a:pt x="3505" y="4158"/>
                </a:cubicBezTo>
                <a:cubicBezTo>
                  <a:pt x="3523" y="4149"/>
                  <a:pt x="3523" y="4141"/>
                  <a:pt x="3514" y="4124"/>
                </a:cubicBezTo>
                <a:cubicBezTo>
                  <a:pt x="3429" y="4013"/>
                  <a:pt x="3429" y="4013"/>
                  <a:pt x="3429" y="4013"/>
                </a:cubicBezTo>
                <a:cubicBezTo>
                  <a:pt x="3429" y="4004"/>
                  <a:pt x="3412" y="4004"/>
                  <a:pt x="3395" y="4013"/>
                </a:cubicBezTo>
                <a:close/>
                <a:moveTo>
                  <a:pt x="3122" y="4132"/>
                </a:moveTo>
                <a:cubicBezTo>
                  <a:pt x="3147" y="4200"/>
                  <a:pt x="3147" y="4200"/>
                  <a:pt x="3147" y="4200"/>
                </a:cubicBezTo>
                <a:cubicBezTo>
                  <a:pt x="3139" y="4209"/>
                  <a:pt x="3139" y="4209"/>
                  <a:pt x="3139" y="4209"/>
                </a:cubicBezTo>
                <a:cubicBezTo>
                  <a:pt x="3113" y="4175"/>
                  <a:pt x="3079" y="4158"/>
                  <a:pt x="3054" y="4166"/>
                </a:cubicBezTo>
                <a:cubicBezTo>
                  <a:pt x="3019" y="4183"/>
                  <a:pt x="3019" y="4217"/>
                  <a:pt x="3036" y="4268"/>
                </a:cubicBezTo>
                <a:cubicBezTo>
                  <a:pt x="3054" y="4328"/>
                  <a:pt x="3088" y="4354"/>
                  <a:pt x="3122" y="4336"/>
                </a:cubicBezTo>
                <a:cubicBezTo>
                  <a:pt x="3156" y="4328"/>
                  <a:pt x="3173" y="4294"/>
                  <a:pt x="3156" y="4251"/>
                </a:cubicBezTo>
                <a:cubicBezTo>
                  <a:pt x="3173" y="4251"/>
                  <a:pt x="3173" y="4251"/>
                  <a:pt x="3173" y="4251"/>
                </a:cubicBezTo>
                <a:cubicBezTo>
                  <a:pt x="3190" y="4302"/>
                  <a:pt x="3173" y="4336"/>
                  <a:pt x="3122" y="4354"/>
                </a:cubicBezTo>
                <a:cubicBezTo>
                  <a:pt x="3054" y="4371"/>
                  <a:pt x="3011" y="4354"/>
                  <a:pt x="2985" y="4285"/>
                </a:cubicBezTo>
                <a:cubicBezTo>
                  <a:pt x="2968" y="4226"/>
                  <a:pt x="2994" y="4183"/>
                  <a:pt x="3045" y="4158"/>
                </a:cubicBezTo>
                <a:cubicBezTo>
                  <a:pt x="3062" y="4149"/>
                  <a:pt x="3088" y="4149"/>
                  <a:pt x="3105" y="4158"/>
                </a:cubicBezTo>
                <a:cubicBezTo>
                  <a:pt x="3113" y="4141"/>
                  <a:pt x="3113" y="4141"/>
                  <a:pt x="3113" y="4141"/>
                </a:cubicBezTo>
                <a:lnTo>
                  <a:pt x="3122" y="4132"/>
                </a:lnTo>
                <a:close/>
                <a:moveTo>
                  <a:pt x="2977" y="4396"/>
                </a:moveTo>
                <a:cubicBezTo>
                  <a:pt x="2874" y="4422"/>
                  <a:pt x="2874" y="4422"/>
                  <a:pt x="2874" y="4422"/>
                </a:cubicBezTo>
                <a:cubicBezTo>
                  <a:pt x="2866" y="4405"/>
                  <a:pt x="2866" y="4405"/>
                  <a:pt x="2866" y="4405"/>
                </a:cubicBezTo>
                <a:cubicBezTo>
                  <a:pt x="2891" y="4405"/>
                  <a:pt x="2900" y="4396"/>
                  <a:pt x="2891" y="4379"/>
                </a:cubicBezTo>
                <a:cubicBezTo>
                  <a:pt x="2857" y="4243"/>
                  <a:pt x="2857" y="4243"/>
                  <a:pt x="2857" y="4243"/>
                </a:cubicBezTo>
                <a:cubicBezTo>
                  <a:pt x="2857" y="4234"/>
                  <a:pt x="2849" y="4226"/>
                  <a:pt x="2832" y="4234"/>
                </a:cubicBezTo>
                <a:cubicBezTo>
                  <a:pt x="2823" y="4226"/>
                  <a:pt x="2823" y="4226"/>
                  <a:pt x="2823" y="4226"/>
                </a:cubicBezTo>
                <a:cubicBezTo>
                  <a:pt x="2934" y="4200"/>
                  <a:pt x="2934" y="4200"/>
                  <a:pt x="2934" y="4200"/>
                </a:cubicBezTo>
                <a:cubicBezTo>
                  <a:pt x="2934" y="4209"/>
                  <a:pt x="2934" y="4209"/>
                  <a:pt x="2934" y="4209"/>
                </a:cubicBezTo>
                <a:cubicBezTo>
                  <a:pt x="2909" y="4217"/>
                  <a:pt x="2909" y="4226"/>
                  <a:pt x="2909" y="4234"/>
                </a:cubicBezTo>
                <a:cubicBezTo>
                  <a:pt x="2943" y="4371"/>
                  <a:pt x="2943" y="4371"/>
                  <a:pt x="2943" y="4371"/>
                </a:cubicBezTo>
                <a:cubicBezTo>
                  <a:pt x="2943" y="4388"/>
                  <a:pt x="2951" y="4388"/>
                  <a:pt x="2977" y="4388"/>
                </a:cubicBezTo>
                <a:lnTo>
                  <a:pt x="2977" y="4396"/>
                </a:lnTo>
                <a:close/>
                <a:moveTo>
                  <a:pt x="2602" y="4268"/>
                </a:moveTo>
                <a:cubicBezTo>
                  <a:pt x="2602" y="4260"/>
                  <a:pt x="2602" y="4260"/>
                  <a:pt x="2602" y="4260"/>
                </a:cubicBezTo>
                <a:cubicBezTo>
                  <a:pt x="2670" y="4251"/>
                  <a:pt x="2670" y="4251"/>
                  <a:pt x="2670" y="4251"/>
                </a:cubicBezTo>
                <a:cubicBezTo>
                  <a:pt x="2781" y="4371"/>
                  <a:pt x="2781" y="4371"/>
                  <a:pt x="2781" y="4371"/>
                </a:cubicBezTo>
                <a:cubicBezTo>
                  <a:pt x="2789" y="4371"/>
                  <a:pt x="2789" y="4371"/>
                  <a:pt x="2789" y="4371"/>
                </a:cubicBezTo>
                <a:cubicBezTo>
                  <a:pt x="2772" y="4268"/>
                  <a:pt x="2772" y="4268"/>
                  <a:pt x="2772" y="4268"/>
                </a:cubicBezTo>
                <a:cubicBezTo>
                  <a:pt x="2772" y="4260"/>
                  <a:pt x="2764" y="4251"/>
                  <a:pt x="2738" y="4251"/>
                </a:cubicBezTo>
                <a:cubicBezTo>
                  <a:pt x="2738" y="4243"/>
                  <a:pt x="2738" y="4243"/>
                  <a:pt x="2738" y="4243"/>
                </a:cubicBezTo>
                <a:cubicBezTo>
                  <a:pt x="2806" y="4234"/>
                  <a:pt x="2806" y="4234"/>
                  <a:pt x="2806" y="4234"/>
                </a:cubicBezTo>
                <a:cubicBezTo>
                  <a:pt x="2815" y="4243"/>
                  <a:pt x="2815" y="4243"/>
                  <a:pt x="2815" y="4243"/>
                </a:cubicBezTo>
                <a:cubicBezTo>
                  <a:pt x="2789" y="4251"/>
                  <a:pt x="2789" y="4260"/>
                  <a:pt x="2789" y="4268"/>
                </a:cubicBezTo>
                <a:cubicBezTo>
                  <a:pt x="2806" y="4439"/>
                  <a:pt x="2806" y="4439"/>
                  <a:pt x="2806" y="4439"/>
                </a:cubicBezTo>
                <a:cubicBezTo>
                  <a:pt x="2781" y="4439"/>
                  <a:pt x="2781" y="4439"/>
                  <a:pt x="2781" y="4439"/>
                </a:cubicBezTo>
                <a:cubicBezTo>
                  <a:pt x="2653" y="4294"/>
                  <a:pt x="2653" y="4294"/>
                  <a:pt x="2653" y="4294"/>
                </a:cubicBezTo>
                <a:cubicBezTo>
                  <a:pt x="2653" y="4302"/>
                  <a:pt x="2653" y="4302"/>
                  <a:pt x="2653" y="4302"/>
                </a:cubicBezTo>
                <a:cubicBezTo>
                  <a:pt x="2661" y="4422"/>
                  <a:pt x="2661" y="4422"/>
                  <a:pt x="2661" y="4422"/>
                </a:cubicBezTo>
                <a:cubicBezTo>
                  <a:pt x="2661" y="4439"/>
                  <a:pt x="2678" y="4439"/>
                  <a:pt x="2704" y="4439"/>
                </a:cubicBezTo>
                <a:cubicBezTo>
                  <a:pt x="2704" y="4447"/>
                  <a:pt x="2704" y="4447"/>
                  <a:pt x="2704" y="4447"/>
                </a:cubicBezTo>
                <a:cubicBezTo>
                  <a:pt x="2627" y="4456"/>
                  <a:pt x="2627" y="4456"/>
                  <a:pt x="2627" y="4456"/>
                </a:cubicBezTo>
                <a:cubicBezTo>
                  <a:pt x="2627" y="4447"/>
                  <a:pt x="2627" y="4447"/>
                  <a:pt x="2627" y="4447"/>
                </a:cubicBezTo>
                <a:cubicBezTo>
                  <a:pt x="2644" y="4447"/>
                  <a:pt x="2653" y="4439"/>
                  <a:pt x="2653" y="4422"/>
                </a:cubicBezTo>
                <a:cubicBezTo>
                  <a:pt x="2636" y="4285"/>
                  <a:pt x="2636" y="4285"/>
                  <a:pt x="2636" y="4285"/>
                </a:cubicBezTo>
                <a:cubicBezTo>
                  <a:pt x="2636" y="4268"/>
                  <a:pt x="2619" y="4268"/>
                  <a:pt x="2602" y="4268"/>
                </a:cubicBezTo>
                <a:close/>
                <a:moveTo>
                  <a:pt x="2439" y="4354"/>
                </a:moveTo>
                <a:cubicBezTo>
                  <a:pt x="2508" y="4354"/>
                  <a:pt x="2508" y="4354"/>
                  <a:pt x="2508" y="4354"/>
                </a:cubicBezTo>
                <a:cubicBezTo>
                  <a:pt x="2508" y="4294"/>
                  <a:pt x="2508" y="4294"/>
                  <a:pt x="2508" y="4294"/>
                </a:cubicBezTo>
                <a:cubicBezTo>
                  <a:pt x="2508" y="4277"/>
                  <a:pt x="2499" y="4277"/>
                  <a:pt x="2482" y="4277"/>
                </a:cubicBezTo>
                <a:cubicBezTo>
                  <a:pt x="2474" y="4260"/>
                  <a:pt x="2474" y="4260"/>
                  <a:pt x="2474" y="4260"/>
                </a:cubicBezTo>
                <a:cubicBezTo>
                  <a:pt x="2584" y="4260"/>
                  <a:pt x="2584" y="4260"/>
                  <a:pt x="2584" y="4260"/>
                </a:cubicBezTo>
                <a:cubicBezTo>
                  <a:pt x="2584" y="4268"/>
                  <a:pt x="2584" y="4268"/>
                  <a:pt x="2584" y="4268"/>
                </a:cubicBezTo>
                <a:cubicBezTo>
                  <a:pt x="2559" y="4268"/>
                  <a:pt x="2550" y="4277"/>
                  <a:pt x="2550" y="4294"/>
                </a:cubicBezTo>
                <a:cubicBezTo>
                  <a:pt x="2559" y="4430"/>
                  <a:pt x="2559" y="4430"/>
                  <a:pt x="2559" y="4430"/>
                </a:cubicBezTo>
                <a:cubicBezTo>
                  <a:pt x="2559" y="4447"/>
                  <a:pt x="2567" y="4447"/>
                  <a:pt x="2593" y="4447"/>
                </a:cubicBezTo>
                <a:cubicBezTo>
                  <a:pt x="2593" y="4456"/>
                  <a:pt x="2593" y="4456"/>
                  <a:pt x="2593" y="4456"/>
                </a:cubicBezTo>
                <a:cubicBezTo>
                  <a:pt x="2491" y="4464"/>
                  <a:pt x="2491" y="4464"/>
                  <a:pt x="2491" y="4464"/>
                </a:cubicBezTo>
                <a:cubicBezTo>
                  <a:pt x="2491" y="4456"/>
                  <a:pt x="2491" y="4456"/>
                  <a:pt x="2491" y="4456"/>
                </a:cubicBezTo>
                <a:cubicBezTo>
                  <a:pt x="2508" y="4456"/>
                  <a:pt x="2516" y="4447"/>
                  <a:pt x="2508" y="4430"/>
                </a:cubicBezTo>
                <a:cubicBezTo>
                  <a:pt x="2508" y="4362"/>
                  <a:pt x="2508" y="4362"/>
                  <a:pt x="2508" y="4362"/>
                </a:cubicBezTo>
                <a:cubicBezTo>
                  <a:pt x="2439" y="4371"/>
                  <a:pt x="2439" y="4371"/>
                  <a:pt x="2439" y="4371"/>
                </a:cubicBezTo>
                <a:cubicBezTo>
                  <a:pt x="2448" y="4439"/>
                  <a:pt x="2448" y="4439"/>
                  <a:pt x="2448" y="4439"/>
                </a:cubicBezTo>
                <a:cubicBezTo>
                  <a:pt x="2448" y="4447"/>
                  <a:pt x="2457" y="4456"/>
                  <a:pt x="2474" y="4456"/>
                </a:cubicBezTo>
                <a:cubicBezTo>
                  <a:pt x="2474" y="4464"/>
                  <a:pt x="2474" y="4464"/>
                  <a:pt x="2474" y="4464"/>
                </a:cubicBezTo>
                <a:cubicBezTo>
                  <a:pt x="2371" y="4473"/>
                  <a:pt x="2371" y="4473"/>
                  <a:pt x="2371" y="4473"/>
                </a:cubicBezTo>
                <a:cubicBezTo>
                  <a:pt x="2371" y="4456"/>
                  <a:pt x="2371" y="4456"/>
                  <a:pt x="2371" y="4456"/>
                </a:cubicBezTo>
                <a:cubicBezTo>
                  <a:pt x="2388" y="4456"/>
                  <a:pt x="2397" y="4456"/>
                  <a:pt x="2397" y="4439"/>
                </a:cubicBezTo>
                <a:cubicBezTo>
                  <a:pt x="2388" y="4302"/>
                  <a:pt x="2388" y="4302"/>
                  <a:pt x="2388" y="4302"/>
                </a:cubicBezTo>
                <a:cubicBezTo>
                  <a:pt x="2388" y="4285"/>
                  <a:pt x="2380" y="4277"/>
                  <a:pt x="2363" y="4277"/>
                </a:cubicBezTo>
                <a:cubicBezTo>
                  <a:pt x="2363" y="4268"/>
                  <a:pt x="2363" y="4268"/>
                  <a:pt x="2363" y="4268"/>
                </a:cubicBezTo>
                <a:cubicBezTo>
                  <a:pt x="2465" y="4260"/>
                  <a:pt x="2465" y="4260"/>
                  <a:pt x="2465" y="4260"/>
                </a:cubicBezTo>
                <a:cubicBezTo>
                  <a:pt x="2465" y="4277"/>
                  <a:pt x="2465" y="4277"/>
                  <a:pt x="2465" y="4277"/>
                </a:cubicBezTo>
                <a:cubicBezTo>
                  <a:pt x="2448" y="4277"/>
                  <a:pt x="2439" y="4285"/>
                  <a:pt x="2439" y="4294"/>
                </a:cubicBezTo>
                <a:lnTo>
                  <a:pt x="2439" y="4354"/>
                </a:lnTo>
                <a:close/>
                <a:moveTo>
                  <a:pt x="2346" y="4268"/>
                </a:moveTo>
                <a:cubicBezTo>
                  <a:pt x="2337" y="4336"/>
                  <a:pt x="2337" y="4336"/>
                  <a:pt x="2337" y="4336"/>
                </a:cubicBezTo>
                <a:cubicBezTo>
                  <a:pt x="2329" y="4336"/>
                  <a:pt x="2329" y="4336"/>
                  <a:pt x="2329" y="4336"/>
                </a:cubicBezTo>
                <a:cubicBezTo>
                  <a:pt x="2312" y="4294"/>
                  <a:pt x="2295" y="4268"/>
                  <a:pt x="2269" y="4268"/>
                </a:cubicBezTo>
                <a:cubicBezTo>
                  <a:pt x="2235" y="4260"/>
                  <a:pt x="2209" y="4285"/>
                  <a:pt x="2201" y="4354"/>
                </a:cubicBezTo>
                <a:cubicBezTo>
                  <a:pt x="2201" y="4405"/>
                  <a:pt x="2209" y="4439"/>
                  <a:pt x="2252" y="4447"/>
                </a:cubicBezTo>
                <a:cubicBezTo>
                  <a:pt x="2295" y="4447"/>
                  <a:pt x="2312" y="4430"/>
                  <a:pt x="2320" y="4388"/>
                </a:cubicBezTo>
                <a:cubicBezTo>
                  <a:pt x="2337" y="4388"/>
                  <a:pt x="2337" y="4388"/>
                  <a:pt x="2337" y="4388"/>
                </a:cubicBezTo>
                <a:cubicBezTo>
                  <a:pt x="2329" y="4439"/>
                  <a:pt x="2295" y="4464"/>
                  <a:pt x="2243" y="4456"/>
                </a:cubicBezTo>
                <a:cubicBezTo>
                  <a:pt x="2175" y="4447"/>
                  <a:pt x="2150" y="4405"/>
                  <a:pt x="2150" y="4345"/>
                </a:cubicBezTo>
                <a:cubicBezTo>
                  <a:pt x="2167" y="4277"/>
                  <a:pt x="2201" y="4251"/>
                  <a:pt x="2269" y="4251"/>
                </a:cubicBezTo>
                <a:cubicBezTo>
                  <a:pt x="2286" y="4251"/>
                  <a:pt x="2303" y="4260"/>
                  <a:pt x="2320" y="4277"/>
                </a:cubicBezTo>
                <a:cubicBezTo>
                  <a:pt x="2337" y="4268"/>
                  <a:pt x="2337" y="4268"/>
                  <a:pt x="2337" y="4268"/>
                </a:cubicBezTo>
                <a:lnTo>
                  <a:pt x="2346" y="4268"/>
                </a:lnTo>
                <a:close/>
                <a:moveTo>
                  <a:pt x="2124" y="4234"/>
                </a:moveTo>
                <a:cubicBezTo>
                  <a:pt x="2115" y="4311"/>
                  <a:pt x="2115" y="4311"/>
                  <a:pt x="2115" y="4311"/>
                </a:cubicBezTo>
                <a:cubicBezTo>
                  <a:pt x="2098" y="4302"/>
                  <a:pt x="2098" y="4302"/>
                  <a:pt x="2098" y="4302"/>
                </a:cubicBezTo>
                <a:cubicBezTo>
                  <a:pt x="2098" y="4268"/>
                  <a:pt x="2081" y="4243"/>
                  <a:pt x="2047" y="4234"/>
                </a:cubicBezTo>
                <a:cubicBezTo>
                  <a:pt x="2030" y="4226"/>
                  <a:pt x="2022" y="4234"/>
                  <a:pt x="2022" y="4243"/>
                </a:cubicBezTo>
                <a:cubicBezTo>
                  <a:pt x="2005" y="4302"/>
                  <a:pt x="2005" y="4302"/>
                  <a:pt x="2005" y="4302"/>
                </a:cubicBezTo>
                <a:cubicBezTo>
                  <a:pt x="2030" y="4311"/>
                  <a:pt x="2047" y="4302"/>
                  <a:pt x="2056" y="4277"/>
                </a:cubicBezTo>
                <a:cubicBezTo>
                  <a:pt x="2073" y="4277"/>
                  <a:pt x="2073" y="4277"/>
                  <a:pt x="2073" y="4277"/>
                </a:cubicBezTo>
                <a:cubicBezTo>
                  <a:pt x="2047" y="4362"/>
                  <a:pt x="2047" y="4362"/>
                  <a:pt x="2047" y="4362"/>
                </a:cubicBezTo>
                <a:cubicBezTo>
                  <a:pt x="2039" y="4354"/>
                  <a:pt x="2039" y="4354"/>
                  <a:pt x="2039" y="4354"/>
                </a:cubicBezTo>
                <a:cubicBezTo>
                  <a:pt x="2039" y="4328"/>
                  <a:pt x="2030" y="4319"/>
                  <a:pt x="2005" y="4311"/>
                </a:cubicBezTo>
                <a:cubicBezTo>
                  <a:pt x="1987" y="4379"/>
                  <a:pt x="1987" y="4379"/>
                  <a:pt x="1987" y="4379"/>
                </a:cubicBezTo>
                <a:cubicBezTo>
                  <a:pt x="1979" y="4388"/>
                  <a:pt x="1987" y="4396"/>
                  <a:pt x="2005" y="4405"/>
                </a:cubicBezTo>
                <a:cubicBezTo>
                  <a:pt x="2039" y="4413"/>
                  <a:pt x="2073" y="4396"/>
                  <a:pt x="2090" y="4362"/>
                </a:cubicBezTo>
                <a:cubicBezTo>
                  <a:pt x="2107" y="4362"/>
                  <a:pt x="2107" y="4362"/>
                  <a:pt x="2107" y="4362"/>
                </a:cubicBezTo>
                <a:cubicBezTo>
                  <a:pt x="2081" y="4439"/>
                  <a:pt x="2081" y="4439"/>
                  <a:pt x="2081" y="4439"/>
                </a:cubicBezTo>
                <a:cubicBezTo>
                  <a:pt x="1902" y="4388"/>
                  <a:pt x="1902" y="4388"/>
                  <a:pt x="1902" y="4388"/>
                </a:cubicBezTo>
                <a:cubicBezTo>
                  <a:pt x="1902" y="4379"/>
                  <a:pt x="1902" y="4379"/>
                  <a:pt x="1902" y="4379"/>
                </a:cubicBezTo>
                <a:cubicBezTo>
                  <a:pt x="1928" y="4388"/>
                  <a:pt x="1936" y="4379"/>
                  <a:pt x="1936" y="4371"/>
                </a:cubicBezTo>
                <a:cubicBezTo>
                  <a:pt x="1970" y="4234"/>
                  <a:pt x="1970" y="4234"/>
                  <a:pt x="1970" y="4234"/>
                </a:cubicBezTo>
                <a:cubicBezTo>
                  <a:pt x="1979" y="4217"/>
                  <a:pt x="1970" y="4209"/>
                  <a:pt x="1945" y="4209"/>
                </a:cubicBezTo>
                <a:cubicBezTo>
                  <a:pt x="1953" y="4192"/>
                  <a:pt x="1953" y="4192"/>
                  <a:pt x="1953" y="4192"/>
                </a:cubicBezTo>
                <a:lnTo>
                  <a:pt x="2124" y="4234"/>
                </a:lnTo>
                <a:close/>
                <a:moveTo>
                  <a:pt x="1757" y="4132"/>
                </a:moveTo>
                <a:cubicBezTo>
                  <a:pt x="1936" y="4192"/>
                  <a:pt x="1936" y="4192"/>
                  <a:pt x="1936" y="4192"/>
                </a:cubicBezTo>
                <a:cubicBezTo>
                  <a:pt x="1911" y="4260"/>
                  <a:pt x="1911" y="4260"/>
                  <a:pt x="1911" y="4260"/>
                </a:cubicBezTo>
                <a:cubicBezTo>
                  <a:pt x="1902" y="4260"/>
                  <a:pt x="1902" y="4260"/>
                  <a:pt x="1902" y="4260"/>
                </a:cubicBezTo>
                <a:cubicBezTo>
                  <a:pt x="1902" y="4217"/>
                  <a:pt x="1894" y="4192"/>
                  <a:pt x="1860" y="4183"/>
                </a:cubicBezTo>
                <a:cubicBezTo>
                  <a:pt x="1808" y="4336"/>
                  <a:pt x="1808" y="4336"/>
                  <a:pt x="1808" y="4336"/>
                </a:cubicBezTo>
                <a:cubicBezTo>
                  <a:pt x="1808" y="4345"/>
                  <a:pt x="1817" y="4354"/>
                  <a:pt x="1834" y="4362"/>
                </a:cubicBezTo>
                <a:cubicBezTo>
                  <a:pt x="1834" y="4371"/>
                  <a:pt x="1834" y="4371"/>
                  <a:pt x="1834" y="4371"/>
                </a:cubicBezTo>
                <a:cubicBezTo>
                  <a:pt x="1723" y="4336"/>
                  <a:pt x="1723" y="4336"/>
                  <a:pt x="1723" y="4336"/>
                </a:cubicBezTo>
                <a:cubicBezTo>
                  <a:pt x="1732" y="4328"/>
                  <a:pt x="1732" y="4328"/>
                  <a:pt x="1732" y="4328"/>
                </a:cubicBezTo>
                <a:cubicBezTo>
                  <a:pt x="1749" y="4336"/>
                  <a:pt x="1766" y="4328"/>
                  <a:pt x="1766" y="4319"/>
                </a:cubicBezTo>
                <a:cubicBezTo>
                  <a:pt x="1817" y="4166"/>
                  <a:pt x="1817" y="4166"/>
                  <a:pt x="1817" y="4166"/>
                </a:cubicBezTo>
                <a:cubicBezTo>
                  <a:pt x="1791" y="4158"/>
                  <a:pt x="1766" y="4175"/>
                  <a:pt x="1740" y="4200"/>
                </a:cubicBezTo>
                <a:cubicBezTo>
                  <a:pt x="1732" y="4200"/>
                  <a:pt x="1732" y="4200"/>
                  <a:pt x="1732" y="4200"/>
                </a:cubicBezTo>
                <a:lnTo>
                  <a:pt x="1757" y="4132"/>
                </a:lnTo>
                <a:close/>
                <a:moveTo>
                  <a:pt x="1570" y="4064"/>
                </a:moveTo>
                <a:cubicBezTo>
                  <a:pt x="1578" y="4047"/>
                  <a:pt x="1578" y="4047"/>
                  <a:pt x="1578" y="4047"/>
                </a:cubicBezTo>
                <a:cubicBezTo>
                  <a:pt x="1663" y="4089"/>
                  <a:pt x="1663" y="4089"/>
                  <a:pt x="1663" y="4089"/>
                </a:cubicBezTo>
                <a:cubicBezTo>
                  <a:pt x="1655" y="4098"/>
                  <a:pt x="1655" y="4098"/>
                  <a:pt x="1655" y="4098"/>
                </a:cubicBezTo>
                <a:cubicBezTo>
                  <a:pt x="1646" y="4089"/>
                  <a:pt x="1638" y="4089"/>
                  <a:pt x="1638" y="4098"/>
                </a:cubicBezTo>
                <a:cubicBezTo>
                  <a:pt x="1629" y="4098"/>
                  <a:pt x="1629" y="4106"/>
                  <a:pt x="1629" y="4115"/>
                </a:cubicBezTo>
                <a:cubicBezTo>
                  <a:pt x="1629" y="4115"/>
                  <a:pt x="1629" y="4115"/>
                  <a:pt x="1629" y="4115"/>
                </a:cubicBezTo>
                <a:cubicBezTo>
                  <a:pt x="1638" y="4183"/>
                  <a:pt x="1638" y="4183"/>
                  <a:pt x="1638" y="4183"/>
                </a:cubicBezTo>
                <a:cubicBezTo>
                  <a:pt x="1689" y="4141"/>
                  <a:pt x="1689" y="4141"/>
                  <a:pt x="1689" y="4141"/>
                </a:cubicBezTo>
                <a:cubicBezTo>
                  <a:pt x="1698" y="4132"/>
                  <a:pt x="1698" y="4132"/>
                  <a:pt x="1698" y="4132"/>
                </a:cubicBezTo>
                <a:cubicBezTo>
                  <a:pt x="1698" y="4124"/>
                  <a:pt x="1689" y="4115"/>
                  <a:pt x="1680" y="4106"/>
                </a:cubicBezTo>
                <a:cubicBezTo>
                  <a:pt x="1680" y="4098"/>
                  <a:pt x="1680" y="4098"/>
                  <a:pt x="1680" y="4098"/>
                </a:cubicBezTo>
                <a:cubicBezTo>
                  <a:pt x="1749" y="4124"/>
                  <a:pt x="1749" y="4124"/>
                  <a:pt x="1749" y="4124"/>
                </a:cubicBezTo>
                <a:cubicBezTo>
                  <a:pt x="1749" y="4141"/>
                  <a:pt x="1749" y="4141"/>
                  <a:pt x="1749" y="4141"/>
                </a:cubicBezTo>
                <a:cubicBezTo>
                  <a:pt x="1732" y="4132"/>
                  <a:pt x="1715" y="4132"/>
                  <a:pt x="1706" y="4141"/>
                </a:cubicBezTo>
                <a:cubicBezTo>
                  <a:pt x="1638" y="4209"/>
                  <a:pt x="1638" y="4209"/>
                  <a:pt x="1638" y="4209"/>
                </a:cubicBezTo>
                <a:cubicBezTo>
                  <a:pt x="1612" y="4251"/>
                  <a:pt x="1612" y="4251"/>
                  <a:pt x="1612" y="4251"/>
                </a:cubicBezTo>
                <a:cubicBezTo>
                  <a:pt x="1604" y="4268"/>
                  <a:pt x="1612" y="4277"/>
                  <a:pt x="1638" y="4285"/>
                </a:cubicBezTo>
                <a:cubicBezTo>
                  <a:pt x="1629" y="4294"/>
                  <a:pt x="1629" y="4294"/>
                  <a:pt x="1629" y="4294"/>
                </a:cubicBezTo>
                <a:cubicBezTo>
                  <a:pt x="1527" y="4251"/>
                  <a:pt x="1527" y="4251"/>
                  <a:pt x="1527" y="4251"/>
                </a:cubicBezTo>
                <a:cubicBezTo>
                  <a:pt x="1536" y="4234"/>
                  <a:pt x="1536" y="4234"/>
                  <a:pt x="1536" y="4234"/>
                </a:cubicBezTo>
                <a:cubicBezTo>
                  <a:pt x="1553" y="4251"/>
                  <a:pt x="1570" y="4251"/>
                  <a:pt x="1570" y="4234"/>
                </a:cubicBezTo>
                <a:cubicBezTo>
                  <a:pt x="1595" y="4183"/>
                  <a:pt x="1595" y="4183"/>
                  <a:pt x="1595" y="4183"/>
                </a:cubicBezTo>
                <a:cubicBezTo>
                  <a:pt x="1587" y="4106"/>
                  <a:pt x="1587" y="4106"/>
                  <a:pt x="1587" y="4106"/>
                </a:cubicBezTo>
                <a:cubicBezTo>
                  <a:pt x="1587" y="4081"/>
                  <a:pt x="1578" y="4064"/>
                  <a:pt x="1570" y="4064"/>
                </a:cubicBezTo>
                <a:close/>
                <a:moveTo>
                  <a:pt x="1459" y="4217"/>
                </a:moveTo>
                <a:cubicBezTo>
                  <a:pt x="1322" y="4132"/>
                  <a:pt x="1322" y="4132"/>
                  <a:pt x="1322" y="4132"/>
                </a:cubicBezTo>
                <a:cubicBezTo>
                  <a:pt x="1322" y="4115"/>
                  <a:pt x="1322" y="4115"/>
                  <a:pt x="1322" y="4115"/>
                </a:cubicBezTo>
                <a:cubicBezTo>
                  <a:pt x="1339" y="4132"/>
                  <a:pt x="1356" y="4132"/>
                  <a:pt x="1356" y="4115"/>
                </a:cubicBezTo>
                <a:cubicBezTo>
                  <a:pt x="1433" y="3996"/>
                  <a:pt x="1433" y="3996"/>
                  <a:pt x="1433" y="3996"/>
                </a:cubicBezTo>
                <a:cubicBezTo>
                  <a:pt x="1442" y="3987"/>
                  <a:pt x="1433" y="3979"/>
                  <a:pt x="1416" y="3962"/>
                </a:cubicBezTo>
                <a:cubicBezTo>
                  <a:pt x="1425" y="3953"/>
                  <a:pt x="1425" y="3953"/>
                  <a:pt x="1425" y="3953"/>
                </a:cubicBezTo>
                <a:cubicBezTo>
                  <a:pt x="1510" y="4013"/>
                  <a:pt x="1510" y="4013"/>
                  <a:pt x="1510" y="4013"/>
                </a:cubicBezTo>
                <a:cubicBezTo>
                  <a:pt x="1510" y="4021"/>
                  <a:pt x="1510" y="4021"/>
                  <a:pt x="1510" y="4021"/>
                </a:cubicBezTo>
                <a:cubicBezTo>
                  <a:pt x="1493" y="4013"/>
                  <a:pt x="1476" y="4013"/>
                  <a:pt x="1476" y="4021"/>
                </a:cubicBezTo>
                <a:cubicBezTo>
                  <a:pt x="1399" y="4141"/>
                  <a:pt x="1399" y="4141"/>
                  <a:pt x="1399" y="4141"/>
                </a:cubicBezTo>
                <a:cubicBezTo>
                  <a:pt x="1391" y="4149"/>
                  <a:pt x="1399" y="4158"/>
                  <a:pt x="1408" y="4166"/>
                </a:cubicBezTo>
                <a:cubicBezTo>
                  <a:pt x="1433" y="4183"/>
                  <a:pt x="1467" y="4175"/>
                  <a:pt x="1493" y="4141"/>
                </a:cubicBezTo>
                <a:cubicBezTo>
                  <a:pt x="1501" y="4149"/>
                  <a:pt x="1501" y="4149"/>
                  <a:pt x="1501" y="4149"/>
                </a:cubicBezTo>
                <a:lnTo>
                  <a:pt x="1459" y="4217"/>
                </a:lnTo>
                <a:close/>
                <a:moveTo>
                  <a:pt x="1186" y="3902"/>
                </a:moveTo>
                <a:cubicBezTo>
                  <a:pt x="1228" y="3851"/>
                  <a:pt x="1280" y="3851"/>
                  <a:pt x="1331" y="3885"/>
                </a:cubicBezTo>
                <a:cubicBezTo>
                  <a:pt x="1373" y="3928"/>
                  <a:pt x="1382" y="3970"/>
                  <a:pt x="1348" y="4030"/>
                </a:cubicBezTo>
                <a:cubicBezTo>
                  <a:pt x="1305" y="4072"/>
                  <a:pt x="1254" y="4081"/>
                  <a:pt x="1203" y="4047"/>
                </a:cubicBezTo>
                <a:cubicBezTo>
                  <a:pt x="1160" y="4004"/>
                  <a:pt x="1152" y="3953"/>
                  <a:pt x="1186" y="3902"/>
                </a:cubicBezTo>
                <a:close/>
                <a:moveTo>
                  <a:pt x="1228" y="3936"/>
                </a:moveTo>
                <a:cubicBezTo>
                  <a:pt x="1194" y="3979"/>
                  <a:pt x="1186" y="4013"/>
                  <a:pt x="1211" y="4038"/>
                </a:cubicBezTo>
                <a:cubicBezTo>
                  <a:pt x="1237" y="4055"/>
                  <a:pt x="1263" y="4038"/>
                  <a:pt x="1305" y="3996"/>
                </a:cubicBezTo>
                <a:cubicBezTo>
                  <a:pt x="1339" y="3945"/>
                  <a:pt x="1348" y="3911"/>
                  <a:pt x="1322" y="3893"/>
                </a:cubicBezTo>
                <a:cubicBezTo>
                  <a:pt x="1297" y="3876"/>
                  <a:pt x="1263" y="3885"/>
                  <a:pt x="1228" y="3936"/>
                </a:cubicBezTo>
                <a:close/>
                <a:moveTo>
                  <a:pt x="1041" y="3902"/>
                </a:moveTo>
                <a:cubicBezTo>
                  <a:pt x="964" y="3825"/>
                  <a:pt x="964" y="3825"/>
                  <a:pt x="964" y="3825"/>
                </a:cubicBezTo>
                <a:cubicBezTo>
                  <a:pt x="973" y="3817"/>
                  <a:pt x="973" y="3817"/>
                  <a:pt x="973" y="3817"/>
                </a:cubicBezTo>
                <a:cubicBezTo>
                  <a:pt x="981" y="3834"/>
                  <a:pt x="998" y="3834"/>
                  <a:pt x="1007" y="3825"/>
                </a:cubicBezTo>
                <a:cubicBezTo>
                  <a:pt x="1101" y="3723"/>
                  <a:pt x="1101" y="3723"/>
                  <a:pt x="1101" y="3723"/>
                </a:cubicBezTo>
                <a:cubicBezTo>
                  <a:pt x="1109" y="3715"/>
                  <a:pt x="1109" y="3706"/>
                  <a:pt x="1092" y="3689"/>
                </a:cubicBezTo>
                <a:cubicBezTo>
                  <a:pt x="1101" y="3681"/>
                  <a:pt x="1101" y="3681"/>
                  <a:pt x="1101" y="3681"/>
                </a:cubicBezTo>
                <a:cubicBezTo>
                  <a:pt x="1177" y="3757"/>
                  <a:pt x="1177" y="3757"/>
                  <a:pt x="1177" y="3757"/>
                </a:cubicBezTo>
                <a:cubicBezTo>
                  <a:pt x="1211" y="3791"/>
                  <a:pt x="1211" y="3817"/>
                  <a:pt x="1194" y="3842"/>
                </a:cubicBezTo>
                <a:cubicBezTo>
                  <a:pt x="1169" y="3868"/>
                  <a:pt x="1135" y="3868"/>
                  <a:pt x="1101" y="3834"/>
                </a:cubicBezTo>
                <a:cubicBezTo>
                  <a:pt x="1084" y="3808"/>
                  <a:pt x="1084" y="3808"/>
                  <a:pt x="1084" y="3808"/>
                </a:cubicBezTo>
                <a:cubicBezTo>
                  <a:pt x="1041" y="3851"/>
                  <a:pt x="1041" y="3851"/>
                  <a:pt x="1041" y="3851"/>
                </a:cubicBezTo>
                <a:cubicBezTo>
                  <a:pt x="1024" y="3868"/>
                  <a:pt x="1032" y="3876"/>
                  <a:pt x="1049" y="3893"/>
                </a:cubicBezTo>
                <a:lnTo>
                  <a:pt x="1041" y="3902"/>
                </a:lnTo>
                <a:close/>
                <a:moveTo>
                  <a:pt x="1135" y="3757"/>
                </a:moveTo>
                <a:cubicBezTo>
                  <a:pt x="1092" y="3800"/>
                  <a:pt x="1092" y="3800"/>
                  <a:pt x="1092" y="3800"/>
                </a:cubicBezTo>
                <a:cubicBezTo>
                  <a:pt x="1101" y="3808"/>
                  <a:pt x="1101" y="3808"/>
                  <a:pt x="1101" y="3808"/>
                </a:cubicBezTo>
                <a:cubicBezTo>
                  <a:pt x="1118" y="3825"/>
                  <a:pt x="1135" y="3825"/>
                  <a:pt x="1152" y="3808"/>
                </a:cubicBezTo>
                <a:cubicBezTo>
                  <a:pt x="1169" y="3791"/>
                  <a:pt x="1177" y="3774"/>
                  <a:pt x="1160" y="3757"/>
                </a:cubicBezTo>
                <a:cubicBezTo>
                  <a:pt x="1152" y="3749"/>
                  <a:pt x="1143" y="3749"/>
                  <a:pt x="1135" y="3757"/>
                </a:cubicBezTo>
                <a:close/>
                <a:moveTo>
                  <a:pt x="913" y="3468"/>
                </a:moveTo>
                <a:cubicBezTo>
                  <a:pt x="921" y="3459"/>
                  <a:pt x="921" y="3459"/>
                  <a:pt x="921" y="3459"/>
                </a:cubicBezTo>
                <a:cubicBezTo>
                  <a:pt x="973" y="3519"/>
                  <a:pt x="973" y="3519"/>
                  <a:pt x="973" y="3519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921" y="3681"/>
                  <a:pt x="921" y="3681"/>
                  <a:pt x="921" y="3681"/>
                </a:cubicBezTo>
                <a:cubicBezTo>
                  <a:pt x="1007" y="3612"/>
                  <a:pt x="1007" y="3612"/>
                  <a:pt x="1007" y="3612"/>
                </a:cubicBezTo>
                <a:cubicBezTo>
                  <a:pt x="1015" y="3612"/>
                  <a:pt x="1015" y="3595"/>
                  <a:pt x="998" y="3578"/>
                </a:cubicBezTo>
                <a:cubicBezTo>
                  <a:pt x="1007" y="3570"/>
                  <a:pt x="1007" y="3570"/>
                  <a:pt x="1007" y="3570"/>
                </a:cubicBezTo>
                <a:cubicBezTo>
                  <a:pt x="1058" y="3629"/>
                  <a:pt x="1058" y="3629"/>
                  <a:pt x="1058" y="3629"/>
                </a:cubicBezTo>
                <a:cubicBezTo>
                  <a:pt x="1049" y="3638"/>
                  <a:pt x="1049" y="3638"/>
                  <a:pt x="1049" y="3638"/>
                </a:cubicBezTo>
                <a:cubicBezTo>
                  <a:pt x="1032" y="3621"/>
                  <a:pt x="1024" y="3621"/>
                  <a:pt x="1015" y="3629"/>
                </a:cubicBezTo>
                <a:cubicBezTo>
                  <a:pt x="879" y="3732"/>
                  <a:pt x="879" y="3732"/>
                  <a:pt x="879" y="3732"/>
                </a:cubicBezTo>
                <a:cubicBezTo>
                  <a:pt x="862" y="3706"/>
                  <a:pt x="862" y="3706"/>
                  <a:pt x="862" y="3706"/>
                </a:cubicBezTo>
                <a:cubicBezTo>
                  <a:pt x="921" y="3527"/>
                  <a:pt x="921" y="3527"/>
                  <a:pt x="921" y="3527"/>
                </a:cubicBezTo>
                <a:cubicBezTo>
                  <a:pt x="913" y="3527"/>
                  <a:pt x="913" y="3527"/>
                  <a:pt x="913" y="3527"/>
                </a:cubicBezTo>
                <a:cubicBezTo>
                  <a:pt x="819" y="3604"/>
                  <a:pt x="819" y="3604"/>
                  <a:pt x="819" y="3604"/>
                </a:cubicBezTo>
                <a:cubicBezTo>
                  <a:pt x="802" y="3604"/>
                  <a:pt x="811" y="3621"/>
                  <a:pt x="828" y="3638"/>
                </a:cubicBezTo>
                <a:cubicBezTo>
                  <a:pt x="819" y="3646"/>
                  <a:pt x="819" y="3646"/>
                  <a:pt x="819" y="3646"/>
                </a:cubicBezTo>
                <a:cubicBezTo>
                  <a:pt x="768" y="3587"/>
                  <a:pt x="768" y="3587"/>
                  <a:pt x="768" y="3587"/>
                </a:cubicBezTo>
                <a:cubicBezTo>
                  <a:pt x="777" y="3578"/>
                  <a:pt x="777" y="3578"/>
                  <a:pt x="777" y="3578"/>
                </a:cubicBezTo>
                <a:cubicBezTo>
                  <a:pt x="785" y="3595"/>
                  <a:pt x="802" y="3595"/>
                  <a:pt x="811" y="3587"/>
                </a:cubicBezTo>
                <a:cubicBezTo>
                  <a:pt x="921" y="3502"/>
                  <a:pt x="921" y="3502"/>
                  <a:pt x="921" y="3502"/>
                </a:cubicBezTo>
                <a:cubicBezTo>
                  <a:pt x="930" y="3493"/>
                  <a:pt x="930" y="3485"/>
                  <a:pt x="913" y="3468"/>
                </a:cubicBezTo>
                <a:close/>
                <a:moveTo>
                  <a:pt x="683" y="3442"/>
                </a:moveTo>
                <a:cubicBezTo>
                  <a:pt x="640" y="3374"/>
                  <a:pt x="640" y="3374"/>
                  <a:pt x="640" y="3374"/>
                </a:cubicBezTo>
                <a:cubicBezTo>
                  <a:pt x="649" y="3365"/>
                  <a:pt x="649" y="3365"/>
                  <a:pt x="649" y="3365"/>
                </a:cubicBezTo>
                <a:cubicBezTo>
                  <a:pt x="657" y="3382"/>
                  <a:pt x="674" y="3382"/>
                  <a:pt x="700" y="3382"/>
                </a:cubicBezTo>
                <a:cubicBezTo>
                  <a:pt x="870" y="3357"/>
                  <a:pt x="870" y="3357"/>
                  <a:pt x="870" y="3357"/>
                </a:cubicBezTo>
                <a:cubicBezTo>
                  <a:pt x="879" y="3374"/>
                  <a:pt x="879" y="3374"/>
                  <a:pt x="879" y="3374"/>
                </a:cubicBezTo>
                <a:cubicBezTo>
                  <a:pt x="759" y="3527"/>
                  <a:pt x="759" y="3527"/>
                  <a:pt x="759" y="3527"/>
                </a:cubicBezTo>
                <a:cubicBezTo>
                  <a:pt x="751" y="3536"/>
                  <a:pt x="751" y="3544"/>
                  <a:pt x="759" y="3553"/>
                </a:cubicBezTo>
                <a:cubicBezTo>
                  <a:pt x="751" y="3561"/>
                  <a:pt x="751" y="3561"/>
                  <a:pt x="751" y="3561"/>
                </a:cubicBezTo>
                <a:cubicBezTo>
                  <a:pt x="700" y="3468"/>
                  <a:pt x="700" y="3468"/>
                  <a:pt x="700" y="3468"/>
                </a:cubicBezTo>
                <a:cubicBezTo>
                  <a:pt x="708" y="3468"/>
                  <a:pt x="708" y="3468"/>
                  <a:pt x="708" y="3468"/>
                </a:cubicBezTo>
                <a:cubicBezTo>
                  <a:pt x="708" y="3476"/>
                  <a:pt x="708" y="3476"/>
                  <a:pt x="708" y="3476"/>
                </a:cubicBezTo>
                <a:cubicBezTo>
                  <a:pt x="717" y="3485"/>
                  <a:pt x="725" y="3493"/>
                  <a:pt x="734" y="3485"/>
                </a:cubicBezTo>
                <a:cubicBezTo>
                  <a:pt x="734" y="3485"/>
                  <a:pt x="734" y="3485"/>
                  <a:pt x="734" y="3476"/>
                </a:cubicBezTo>
                <a:cubicBezTo>
                  <a:pt x="734" y="3485"/>
                  <a:pt x="734" y="3485"/>
                  <a:pt x="742" y="3476"/>
                </a:cubicBezTo>
                <a:cubicBezTo>
                  <a:pt x="759" y="3451"/>
                  <a:pt x="759" y="3451"/>
                  <a:pt x="759" y="3451"/>
                </a:cubicBezTo>
                <a:cubicBezTo>
                  <a:pt x="725" y="3391"/>
                  <a:pt x="725" y="3391"/>
                  <a:pt x="725" y="3391"/>
                </a:cubicBezTo>
                <a:cubicBezTo>
                  <a:pt x="700" y="3399"/>
                  <a:pt x="700" y="3399"/>
                  <a:pt x="700" y="3399"/>
                </a:cubicBezTo>
                <a:cubicBezTo>
                  <a:pt x="700" y="3399"/>
                  <a:pt x="691" y="3399"/>
                  <a:pt x="683" y="3399"/>
                </a:cubicBezTo>
                <a:cubicBezTo>
                  <a:pt x="674" y="3408"/>
                  <a:pt x="674" y="3416"/>
                  <a:pt x="683" y="3425"/>
                </a:cubicBezTo>
                <a:cubicBezTo>
                  <a:pt x="691" y="3433"/>
                  <a:pt x="691" y="3433"/>
                  <a:pt x="691" y="3433"/>
                </a:cubicBezTo>
                <a:lnTo>
                  <a:pt x="683" y="3442"/>
                </a:lnTo>
                <a:close/>
                <a:moveTo>
                  <a:pt x="768" y="3433"/>
                </a:moveTo>
                <a:cubicBezTo>
                  <a:pt x="811" y="3382"/>
                  <a:pt x="811" y="3382"/>
                  <a:pt x="811" y="3382"/>
                </a:cubicBezTo>
                <a:cubicBezTo>
                  <a:pt x="742" y="3391"/>
                  <a:pt x="742" y="3391"/>
                  <a:pt x="742" y="3391"/>
                </a:cubicBezTo>
                <a:lnTo>
                  <a:pt x="768" y="3433"/>
                </a:lnTo>
                <a:close/>
                <a:moveTo>
                  <a:pt x="717" y="3076"/>
                </a:moveTo>
                <a:cubicBezTo>
                  <a:pt x="725" y="3076"/>
                  <a:pt x="725" y="3076"/>
                  <a:pt x="725" y="3076"/>
                </a:cubicBezTo>
                <a:cubicBezTo>
                  <a:pt x="751" y="3135"/>
                  <a:pt x="751" y="3135"/>
                  <a:pt x="751" y="3135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666" y="3280"/>
                  <a:pt x="666" y="3280"/>
                  <a:pt x="666" y="3280"/>
                </a:cubicBezTo>
                <a:cubicBezTo>
                  <a:pt x="759" y="3246"/>
                  <a:pt x="759" y="3246"/>
                  <a:pt x="759" y="3246"/>
                </a:cubicBezTo>
                <a:cubicBezTo>
                  <a:pt x="777" y="3238"/>
                  <a:pt x="777" y="3229"/>
                  <a:pt x="768" y="3203"/>
                </a:cubicBezTo>
                <a:cubicBezTo>
                  <a:pt x="785" y="3203"/>
                  <a:pt x="785" y="3203"/>
                  <a:pt x="785" y="3203"/>
                </a:cubicBezTo>
                <a:cubicBezTo>
                  <a:pt x="811" y="3263"/>
                  <a:pt x="811" y="3263"/>
                  <a:pt x="811" y="3263"/>
                </a:cubicBezTo>
                <a:cubicBezTo>
                  <a:pt x="802" y="3272"/>
                  <a:pt x="802" y="3272"/>
                  <a:pt x="802" y="3272"/>
                </a:cubicBezTo>
                <a:cubicBezTo>
                  <a:pt x="794" y="3255"/>
                  <a:pt x="785" y="3246"/>
                  <a:pt x="768" y="3255"/>
                </a:cubicBezTo>
                <a:cubicBezTo>
                  <a:pt x="614" y="3323"/>
                  <a:pt x="614" y="3323"/>
                  <a:pt x="614" y="3323"/>
                </a:cubicBezTo>
                <a:cubicBezTo>
                  <a:pt x="606" y="3297"/>
                  <a:pt x="606" y="3297"/>
                  <a:pt x="606" y="3297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700" y="3135"/>
                  <a:pt x="700" y="3135"/>
                  <a:pt x="700" y="3135"/>
                </a:cubicBezTo>
                <a:cubicBezTo>
                  <a:pt x="589" y="3186"/>
                  <a:pt x="589" y="3186"/>
                  <a:pt x="589" y="3186"/>
                </a:cubicBezTo>
                <a:cubicBezTo>
                  <a:pt x="572" y="3186"/>
                  <a:pt x="572" y="3203"/>
                  <a:pt x="580" y="3221"/>
                </a:cubicBezTo>
                <a:cubicBezTo>
                  <a:pt x="572" y="3229"/>
                  <a:pt x="572" y="3229"/>
                  <a:pt x="572" y="3229"/>
                </a:cubicBezTo>
                <a:cubicBezTo>
                  <a:pt x="538" y="3152"/>
                  <a:pt x="538" y="3152"/>
                  <a:pt x="538" y="3152"/>
                </a:cubicBezTo>
                <a:cubicBezTo>
                  <a:pt x="555" y="3152"/>
                  <a:pt x="555" y="3152"/>
                  <a:pt x="555" y="3152"/>
                </a:cubicBezTo>
                <a:cubicBezTo>
                  <a:pt x="563" y="3169"/>
                  <a:pt x="572" y="3178"/>
                  <a:pt x="580" y="3169"/>
                </a:cubicBezTo>
                <a:cubicBezTo>
                  <a:pt x="708" y="3110"/>
                  <a:pt x="708" y="3110"/>
                  <a:pt x="708" y="3110"/>
                </a:cubicBezTo>
                <a:cubicBezTo>
                  <a:pt x="725" y="3110"/>
                  <a:pt x="725" y="3093"/>
                  <a:pt x="717" y="3076"/>
                </a:cubicBezTo>
                <a:close/>
                <a:moveTo>
                  <a:pt x="717" y="3050"/>
                </a:moveTo>
                <a:cubicBezTo>
                  <a:pt x="649" y="3076"/>
                  <a:pt x="649" y="3076"/>
                  <a:pt x="649" y="3076"/>
                </a:cubicBezTo>
                <a:cubicBezTo>
                  <a:pt x="640" y="3059"/>
                  <a:pt x="640" y="3059"/>
                  <a:pt x="640" y="3059"/>
                </a:cubicBezTo>
                <a:cubicBezTo>
                  <a:pt x="674" y="3042"/>
                  <a:pt x="691" y="3016"/>
                  <a:pt x="683" y="2982"/>
                </a:cubicBezTo>
                <a:cubicBezTo>
                  <a:pt x="674" y="2965"/>
                  <a:pt x="666" y="2956"/>
                  <a:pt x="657" y="2965"/>
                </a:cubicBezTo>
                <a:cubicBezTo>
                  <a:pt x="597" y="2973"/>
                  <a:pt x="597" y="2973"/>
                  <a:pt x="597" y="2973"/>
                </a:cubicBezTo>
                <a:cubicBezTo>
                  <a:pt x="606" y="2999"/>
                  <a:pt x="623" y="3016"/>
                  <a:pt x="649" y="3008"/>
                </a:cubicBezTo>
                <a:cubicBezTo>
                  <a:pt x="649" y="3025"/>
                  <a:pt x="649" y="3025"/>
                  <a:pt x="649" y="3025"/>
                </a:cubicBezTo>
                <a:cubicBezTo>
                  <a:pt x="572" y="3042"/>
                  <a:pt x="572" y="3042"/>
                  <a:pt x="572" y="3042"/>
                </a:cubicBezTo>
                <a:cubicBezTo>
                  <a:pt x="572" y="3033"/>
                  <a:pt x="572" y="3033"/>
                  <a:pt x="572" y="3033"/>
                </a:cubicBezTo>
                <a:cubicBezTo>
                  <a:pt x="589" y="3025"/>
                  <a:pt x="597" y="2999"/>
                  <a:pt x="589" y="2982"/>
                </a:cubicBezTo>
                <a:cubicBezTo>
                  <a:pt x="521" y="2999"/>
                  <a:pt x="521" y="2999"/>
                  <a:pt x="521" y="2999"/>
                </a:cubicBezTo>
                <a:cubicBezTo>
                  <a:pt x="512" y="2999"/>
                  <a:pt x="504" y="3008"/>
                  <a:pt x="512" y="3025"/>
                </a:cubicBezTo>
                <a:cubicBezTo>
                  <a:pt x="521" y="3059"/>
                  <a:pt x="546" y="3076"/>
                  <a:pt x="589" y="3076"/>
                </a:cubicBezTo>
                <a:cubicBezTo>
                  <a:pt x="597" y="3093"/>
                  <a:pt x="597" y="3093"/>
                  <a:pt x="597" y="3093"/>
                </a:cubicBezTo>
                <a:cubicBezTo>
                  <a:pt x="521" y="3110"/>
                  <a:pt x="521" y="3110"/>
                  <a:pt x="521" y="3110"/>
                </a:cubicBezTo>
                <a:cubicBezTo>
                  <a:pt x="469" y="2931"/>
                  <a:pt x="469" y="2931"/>
                  <a:pt x="469" y="2931"/>
                </a:cubicBezTo>
                <a:cubicBezTo>
                  <a:pt x="487" y="2931"/>
                  <a:pt x="487" y="2931"/>
                  <a:pt x="487" y="2931"/>
                </a:cubicBezTo>
                <a:cubicBezTo>
                  <a:pt x="487" y="2948"/>
                  <a:pt x="495" y="2956"/>
                  <a:pt x="512" y="2948"/>
                </a:cubicBezTo>
                <a:cubicBezTo>
                  <a:pt x="649" y="2914"/>
                  <a:pt x="649" y="2914"/>
                  <a:pt x="649" y="2914"/>
                </a:cubicBezTo>
                <a:cubicBezTo>
                  <a:pt x="657" y="2914"/>
                  <a:pt x="666" y="2897"/>
                  <a:pt x="657" y="2880"/>
                </a:cubicBezTo>
                <a:cubicBezTo>
                  <a:pt x="666" y="2880"/>
                  <a:pt x="666" y="2880"/>
                  <a:pt x="666" y="2880"/>
                </a:cubicBezTo>
                <a:lnTo>
                  <a:pt x="717" y="3050"/>
                </a:lnTo>
                <a:close/>
              </a:path>
            </a:pathLst>
          </a:custGeom>
          <a:solidFill>
            <a:srgbClr val="014F8E">
              <a:alpha val="3000"/>
            </a:srgb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E4A9BB-8D5E-4216-B030-8B7736713BAF}"/>
              </a:ext>
            </a:extLst>
          </p:cNvPr>
          <p:cNvGrpSpPr/>
          <p:nvPr userDrawn="1"/>
        </p:nvGrpSpPr>
        <p:grpSpPr>
          <a:xfrm>
            <a:off x="9818325" y="379089"/>
            <a:ext cx="1678350" cy="412813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28" name="íŝlîḍe">
              <a:extLst>
                <a:ext uri="{FF2B5EF4-FFF2-40B4-BE49-F238E27FC236}">
                  <a16:creationId xmlns:a16="http://schemas.microsoft.com/office/drawing/2014/main" id="{76083272-D490-4D4F-9AEA-F941D4F965BE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íṡļídê">
              <a:extLst>
                <a:ext uri="{FF2B5EF4-FFF2-40B4-BE49-F238E27FC236}">
                  <a16:creationId xmlns:a16="http://schemas.microsoft.com/office/drawing/2014/main" id="{7F07F0CD-CB75-4285-9924-CAF52674C452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í$ļîḍe">
              <a:extLst>
                <a:ext uri="{FF2B5EF4-FFF2-40B4-BE49-F238E27FC236}">
                  <a16:creationId xmlns:a16="http://schemas.microsoft.com/office/drawing/2014/main" id="{E90128A1-B633-4843-8A62-C849F9009539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1" name="ï$lïḋê">
              <a:extLst>
                <a:ext uri="{FF2B5EF4-FFF2-40B4-BE49-F238E27FC236}">
                  <a16:creationId xmlns:a16="http://schemas.microsoft.com/office/drawing/2014/main" id="{7D6CD058-3266-4551-8A24-EC8BE6746AD4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2" name="íṧlidé">
              <a:extLst>
                <a:ext uri="{FF2B5EF4-FFF2-40B4-BE49-F238E27FC236}">
                  <a16:creationId xmlns:a16="http://schemas.microsoft.com/office/drawing/2014/main" id="{45426591-C496-4632-A91B-E1AF5CED2625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Sḷíḋé">
              <a:extLst>
                <a:ext uri="{FF2B5EF4-FFF2-40B4-BE49-F238E27FC236}">
                  <a16:creationId xmlns:a16="http://schemas.microsoft.com/office/drawing/2014/main" id="{00AA85FF-79B1-4304-8692-38E4FEA84CD7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ṣlîḍé">
              <a:extLst>
                <a:ext uri="{FF2B5EF4-FFF2-40B4-BE49-F238E27FC236}">
                  <a16:creationId xmlns:a16="http://schemas.microsoft.com/office/drawing/2014/main" id="{C3AB9627-24B5-4DEA-B9B9-EEAAB4546C25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5" name="íṧļidé">
              <a:extLst>
                <a:ext uri="{FF2B5EF4-FFF2-40B4-BE49-F238E27FC236}">
                  <a16:creationId xmlns:a16="http://schemas.microsoft.com/office/drawing/2014/main" id="{39CAED77-046D-49BD-A881-8CF93AE6B81C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BA94DF50-1A2E-452A-BB10-8E58329E9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64917"/>
            <a:ext cx="9305200" cy="54864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一句话简要概括选题背景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3DC123-4A98-4BBC-AC1A-7B1715CAF46C}"/>
              </a:ext>
            </a:extLst>
          </p:cNvPr>
          <p:cNvSpPr/>
          <p:nvPr userDrawn="1"/>
        </p:nvSpPr>
        <p:spPr>
          <a:xfrm>
            <a:off x="0" y="370088"/>
            <a:ext cx="342614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2980E25-3B8C-42BC-830C-4A2DEDE7234C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871448"/>
            <a:ext cx="108013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4E6220F-ACDE-4343-A45D-A2CD348CAE01}"/>
              </a:ext>
            </a:extLst>
          </p:cNvPr>
          <p:cNvSpPr/>
          <p:nvPr userDrawn="1"/>
        </p:nvSpPr>
        <p:spPr>
          <a:xfrm>
            <a:off x="419820" y="370088"/>
            <a:ext cx="128763" cy="46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759303F-ADAD-40DF-95F8-4F35B3813FF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5326" y="6479197"/>
            <a:ext cx="108013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0969566-BCC8-47AF-96AF-9581A7675C44}"/>
              </a:ext>
            </a:extLst>
          </p:cNvPr>
          <p:cNvSpPr txBox="1"/>
          <p:nvPr userDrawn="1"/>
        </p:nvSpPr>
        <p:spPr>
          <a:xfrm>
            <a:off x="614278" y="6468889"/>
            <a:ext cx="246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明德任责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▕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好学力行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8DE57BE-3855-462C-8E81-7DB6DB255A21}"/>
              </a:ext>
            </a:extLst>
          </p:cNvPr>
          <p:cNvSpPr txBox="1"/>
          <p:nvPr userDrawn="1"/>
        </p:nvSpPr>
        <p:spPr>
          <a:xfrm>
            <a:off x="9938278" y="6444183"/>
            <a:ext cx="1553589" cy="31403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www.hpu.edu.cn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89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2E563E-0277-4E35-BBF7-DA88B3C1C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C3CE9C-03E3-4D0E-A822-16C8397F5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C68D35-A5E9-4B92-B4FA-48E6CAC72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F764B-1B2B-4B6D-825B-E9B31C810B51}" type="datetimeFigureOut">
              <a:rPr lang="zh-CN" altLang="en-US" smtClean="0"/>
              <a:t>2020/06/20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06474E-F894-42F0-B841-BB5E82739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91E37-86B5-4360-A8D6-668F4F732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399B9-CEA0-4D1B-B2D6-83EF711807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5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6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52" r:id="rId14"/>
    <p:sldLayoutId id="2147483675" r:id="rId15"/>
    <p:sldLayoutId id="214748365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orient="horz" pos="40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5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70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B1AC03B9-1EB9-4386-8006-2A0A874C6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 b="30833"/>
          <a:stretch/>
        </p:blipFill>
        <p:spPr>
          <a:xfrm>
            <a:off x="-17834" y="-13972"/>
            <a:ext cx="12227668" cy="68780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D69773E-6757-4A41-94D0-A13A0BBB3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3"/>
          <a:stretch/>
        </p:blipFill>
        <p:spPr>
          <a:xfrm>
            <a:off x="-26197" y="4404551"/>
            <a:ext cx="12236031" cy="245344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FC9B0E7-685C-42AB-A0BE-D7628711444B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alpha val="1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F2CAAAED-5A5A-41DD-B612-C7052211C6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570" y="2324684"/>
            <a:ext cx="10151706" cy="1523905"/>
          </a:xfrm>
        </p:spPr>
        <p:txBody>
          <a:bodyPr/>
          <a:lstStyle/>
          <a:p>
            <a:r>
              <a:rPr lang="zh-CN" altLang="en-US" sz="72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如果用</a:t>
            </a:r>
            <a:r>
              <a:rPr lang="en-US" altLang="zh-CN" sz="72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A-Z</a:t>
            </a:r>
            <a:r>
              <a:rPr lang="zh-CN" altLang="en-US" sz="72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形容你的大学</a:t>
            </a:r>
            <a:endParaRPr lang="zh-CN" altLang="en-US" sz="7200" b="1" dirty="0">
              <a:solidFill>
                <a:schemeClr val="accent1"/>
              </a:solidFill>
              <a:latin typeface="萌妹子体" panose="03000509000000000000" pitchFamily="65" charset="-122"/>
              <a:ea typeface="萌妹子体" panose="03000509000000000000" pitchFamily="65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F3664F-4765-4BB7-BBEE-3039F9BCAE32}"/>
              </a:ext>
            </a:extLst>
          </p:cNvPr>
          <p:cNvGrpSpPr/>
          <p:nvPr/>
        </p:nvGrpSpPr>
        <p:grpSpPr>
          <a:xfrm>
            <a:off x="5174026" y="524313"/>
            <a:ext cx="1843948" cy="453544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32" name="íŝlîḍe">
              <a:extLst>
                <a:ext uri="{FF2B5EF4-FFF2-40B4-BE49-F238E27FC236}">
                  <a16:creationId xmlns:a16="http://schemas.microsoft.com/office/drawing/2014/main" id="{F8B9191D-984B-462B-B2B8-3976411DCAA2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3" name="íṡļídê">
              <a:extLst>
                <a:ext uri="{FF2B5EF4-FFF2-40B4-BE49-F238E27FC236}">
                  <a16:creationId xmlns:a16="http://schemas.microsoft.com/office/drawing/2014/main" id="{123AA41B-CABC-488E-88AD-886B4A7E92C8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4" name="í$ļîḍe">
              <a:extLst>
                <a:ext uri="{FF2B5EF4-FFF2-40B4-BE49-F238E27FC236}">
                  <a16:creationId xmlns:a16="http://schemas.microsoft.com/office/drawing/2014/main" id="{39611DB9-FEEE-467B-BC67-5C328AD1B02D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5" name="ï$lïḋê">
              <a:extLst>
                <a:ext uri="{FF2B5EF4-FFF2-40B4-BE49-F238E27FC236}">
                  <a16:creationId xmlns:a16="http://schemas.microsoft.com/office/drawing/2014/main" id="{7E5A80BE-B5F3-480A-B2B8-DB9713708C0F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6" name="íṧlidé">
              <a:extLst>
                <a:ext uri="{FF2B5EF4-FFF2-40B4-BE49-F238E27FC236}">
                  <a16:creationId xmlns:a16="http://schemas.microsoft.com/office/drawing/2014/main" id="{C120E7FB-5D7B-49D7-8F86-0133F6DF6906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7" name="iSḷíḋé">
              <a:extLst>
                <a:ext uri="{FF2B5EF4-FFF2-40B4-BE49-F238E27FC236}">
                  <a16:creationId xmlns:a16="http://schemas.microsoft.com/office/drawing/2014/main" id="{6C09794F-111D-46C7-8CFE-5A450354F38D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8" name="iṣlîḍé">
              <a:extLst>
                <a:ext uri="{FF2B5EF4-FFF2-40B4-BE49-F238E27FC236}">
                  <a16:creationId xmlns:a16="http://schemas.microsoft.com/office/drawing/2014/main" id="{BF75201E-5D75-4DD9-BAED-F60840525210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9" name="íṧļidé">
              <a:extLst>
                <a:ext uri="{FF2B5EF4-FFF2-40B4-BE49-F238E27FC236}">
                  <a16:creationId xmlns:a16="http://schemas.microsoft.com/office/drawing/2014/main" id="{9DADEB2F-E9DF-4DD0-B55E-B08F697E8039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23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739049" y="5193302"/>
            <a:ext cx="452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Journey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旅行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037059-9518-4885-B998-E89EBF7C4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2" y="913557"/>
            <a:ext cx="7216797" cy="54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84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8737425" y="5193302"/>
            <a:ext cx="452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Keep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坚持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427C0D-0C3F-4654-939B-F29B6F5EC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2" y="979232"/>
            <a:ext cx="7817240" cy="51976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3F584F9-A97A-4F78-B5BC-E99C4D2FCE21}"/>
              </a:ext>
            </a:extLst>
          </p:cNvPr>
          <p:cNvSpPr/>
          <p:nvPr/>
        </p:nvSpPr>
        <p:spPr>
          <a:xfrm>
            <a:off x="5471470" y="3244334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Keep 坚持</a:t>
            </a:r>
          </a:p>
        </p:txBody>
      </p:sp>
    </p:spTree>
    <p:extLst>
      <p:ext uri="{BB962C8B-B14F-4D97-AF65-F5344CB8AC3E}">
        <p14:creationId xmlns:p14="http://schemas.microsoft.com/office/powerpoint/2010/main" val="1920076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8326878" y="5193302"/>
            <a:ext cx="452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Lake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湖泊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334F98-A29F-4371-A23E-BA40E485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1" y="1279976"/>
            <a:ext cx="7261358" cy="48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05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981646" y="5370101"/>
            <a:ext cx="452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Madhur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美好的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551B5F-23E2-4138-9E52-98A931361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8" y="1312633"/>
            <a:ext cx="7240364" cy="48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0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981646" y="5370101"/>
            <a:ext cx="452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Nature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自然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AFA725-FAB9-4738-BD3C-987576321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53" y="1279976"/>
            <a:ext cx="7289348" cy="485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6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380515" y="5311019"/>
            <a:ext cx="4811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Opportunity 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机遇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D5D75-F7DC-4A16-B977-844EE3775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" y="1375932"/>
            <a:ext cx="7358377" cy="47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63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772400" y="5313187"/>
            <a:ext cx="4811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Quaint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古色古香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D47DBE-FFE2-4690-859D-253CDD3FD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2" y="1160092"/>
            <a:ext cx="7601338" cy="50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8220269" y="5313187"/>
            <a:ext cx="4811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Rain 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104C0-86D9-48FB-88DD-79B4E12E5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8" y="1061356"/>
            <a:ext cx="6957526" cy="52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43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8220269" y="5313187"/>
            <a:ext cx="4811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Snow 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B69E5C-1931-4E3E-9F37-5C845C2D4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4" y="1157929"/>
            <a:ext cx="7528404" cy="50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84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8220269" y="5313187"/>
            <a:ext cx="4811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Table 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桌子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574266-68C9-4B10-9920-CAE0B916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2" y="1120263"/>
            <a:ext cx="7276420" cy="49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27098A-C4F2-4025-86BB-E24D8A5DB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0" y="1464907"/>
            <a:ext cx="6195525" cy="46466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6820679" y="4608697"/>
            <a:ext cx="4329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Admission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录取</a:t>
            </a:r>
          </a:p>
        </p:txBody>
      </p:sp>
    </p:spTree>
    <p:extLst>
      <p:ext uri="{BB962C8B-B14F-4D97-AF65-F5344CB8AC3E}">
        <p14:creationId xmlns:p14="http://schemas.microsoft.com/office/powerpoint/2010/main" val="1154458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685830" y="5193302"/>
            <a:ext cx="4811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Verdure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朝气蓬勃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69B100-4D98-40E4-9FF2-DC9A972FA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6" y="1036225"/>
            <a:ext cx="7275809" cy="54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8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508549" y="5323931"/>
            <a:ext cx="4811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Warmth 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温暖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E7123F-E052-413C-8B10-8DF5C8184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6" y="1161662"/>
            <a:ext cx="6823787" cy="51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36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8180354" y="5193302"/>
            <a:ext cx="4811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X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   充满</a:t>
            </a:r>
            <a:r>
              <a:rPr lang="zh-CN" altLang="en-US" sz="4400" b="1" dirty="0">
                <a:solidFill>
                  <a:srgbClr val="FF0000"/>
                </a:solidFill>
                <a:latin typeface="萌妹子体" panose="03000509000000000000" pitchFamily="65" charset="-122"/>
                <a:ea typeface="萌妹子体" panose="03000509000000000000" pitchFamily="65" charset="-122"/>
              </a:rPr>
              <a:t>未知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387551-ECF2-49BC-8096-57C6E3DCA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2" y="1094237"/>
            <a:ext cx="7498703" cy="49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4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6482182" y="5109326"/>
            <a:ext cx="4811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>
                <a:latin typeface="萌妹子体" panose="03000509000000000000" pitchFamily="65" charset="-122"/>
                <a:ea typeface="萌妹子体" panose="03000509000000000000" pitchFamily="65" charset="-122"/>
              </a:rPr>
              <a:t>Yabber</a:t>
            </a:r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 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闲聊</a:t>
            </a:r>
            <a:endParaRPr lang="zh-CN" altLang="en-US" sz="4400" b="1" dirty="0">
              <a:solidFill>
                <a:srgbClr val="FF0000"/>
              </a:solidFill>
              <a:latin typeface="萌妹子体" panose="03000509000000000000" pitchFamily="65" charset="-122"/>
              <a:ea typeface="萌妹子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CAEB61-2FC8-4E12-8950-8DE1F39A8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0" y="978872"/>
            <a:ext cx="4651115" cy="51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89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975081" y="4900758"/>
            <a:ext cx="4811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Zillion 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千千万万</a:t>
            </a:r>
            <a:endParaRPr lang="zh-CN" altLang="en-US" sz="4400" b="1" dirty="0">
              <a:solidFill>
                <a:srgbClr val="FF0000"/>
              </a:solidFill>
              <a:latin typeface="萌妹子体" panose="03000509000000000000" pitchFamily="65" charset="-122"/>
              <a:ea typeface="萌妹子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743B68-29C4-40BE-B016-22CEF14DF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6" y="1122472"/>
            <a:ext cx="7497614" cy="49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80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B1AC03B9-1EB9-4386-8006-2A0A874C6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 b="30833"/>
          <a:stretch/>
        </p:blipFill>
        <p:spPr>
          <a:xfrm>
            <a:off x="-17834" y="-13972"/>
            <a:ext cx="12227668" cy="68780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D69773E-6757-4A41-94D0-A13A0BBB3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3"/>
          <a:stretch/>
        </p:blipFill>
        <p:spPr>
          <a:xfrm>
            <a:off x="-26197" y="4404551"/>
            <a:ext cx="12236031" cy="245344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FC9B0E7-685C-42AB-A0BE-D7628711444B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alpha val="1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F2CAAAED-5A5A-41DD-B612-C7052211C6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570" y="2324684"/>
            <a:ext cx="10151706" cy="1523905"/>
          </a:xfrm>
        </p:spPr>
        <p:txBody>
          <a:bodyPr/>
          <a:lstStyle/>
          <a:p>
            <a:r>
              <a:rPr lang="zh-CN" altLang="en-US" sz="72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等等！！！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F3664F-4765-4BB7-BBEE-3039F9BCAE32}"/>
              </a:ext>
            </a:extLst>
          </p:cNvPr>
          <p:cNvGrpSpPr/>
          <p:nvPr/>
        </p:nvGrpSpPr>
        <p:grpSpPr>
          <a:xfrm>
            <a:off x="5174026" y="524313"/>
            <a:ext cx="1843948" cy="453544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32" name="íŝlîḍe">
              <a:extLst>
                <a:ext uri="{FF2B5EF4-FFF2-40B4-BE49-F238E27FC236}">
                  <a16:creationId xmlns:a16="http://schemas.microsoft.com/office/drawing/2014/main" id="{F8B9191D-984B-462B-B2B8-3976411DCAA2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3" name="íṡļídê">
              <a:extLst>
                <a:ext uri="{FF2B5EF4-FFF2-40B4-BE49-F238E27FC236}">
                  <a16:creationId xmlns:a16="http://schemas.microsoft.com/office/drawing/2014/main" id="{123AA41B-CABC-488E-88AD-886B4A7E92C8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4" name="í$ļîḍe">
              <a:extLst>
                <a:ext uri="{FF2B5EF4-FFF2-40B4-BE49-F238E27FC236}">
                  <a16:creationId xmlns:a16="http://schemas.microsoft.com/office/drawing/2014/main" id="{39611DB9-FEEE-467B-BC67-5C328AD1B02D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5" name="ï$lïḋê">
              <a:extLst>
                <a:ext uri="{FF2B5EF4-FFF2-40B4-BE49-F238E27FC236}">
                  <a16:creationId xmlns:a16="http://schemas.microsoft.com/office/drawing/2014/main" id="{7E5A80BE-B5F3-480A-B2B8-DB9713708C0F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6" name="íṧlidé">
              <a:extLst>
                <a:ext uri="{FF2B5EF4-FFF2-40B4-BE49-F238E27FC236}">
                  <a16:creationId xmlns:a16="http://schemas.microsoft.com/office/drawing/2014/main" id="{C120E7FB-5D7B-49D7-8F86-0133F6DF6906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7" name="iSḷíḋé">
              <a:extLst>
                <a:ext uri="{FF2B5EF4-FFF2-40B4-BE49-F238E27FC236}">
                  <a16:creationId xmlns:a16="http://schemas.microsoft.com/office/drawing/2014/main" id="{6C09794F-111D-46C7-8CFE-5A450354F38D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8" name="iṣlîḍé">
              <a:extLst>
                <a:ext uri="{FF2B5EF4-FFF2-40B4-BE49-F238E27FC236}">
                  <a16:creationId xmlns:a16="http://schemas.microsoft.com/office/drawing/2014/main" id="{BF75201E-5D75-4DD9-BAED-F60840525210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9" name="íṧļidé">
              <a:extLst>
                <a:ext uri="{FF2B5EF4-FFF2-40B4-BE49-F238E27FC236}">
                  <a16:creationId xmlns:a16="http://schemas.microsoft.com/office/drawing/2014/main" id="{9DADEB2F-E9DF-4DD0-B55E-B08F697E8039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0965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B1AC03B9-1EB9-4386-8006-2A0A874C6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 b="30833"/>
          <a:stretch/>
        </p:blipFill>
        <p:spPr>
          <a:xfrm>
            <a:off x="-17834" y="-13972"/>
            <a:ext cx="12227668" cy="68780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D69773E-6757-4A41-94D0-A13A0BBB3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3"/>
          <a:stretch/>
        </p:blipFill>
        <p:spPr>
          <a:xfrm>
            <a:off x="-26197" y="4404551"/>
            <a:ext cx="12236031" cy="245344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FC9B0E7-685C-42AB-A0BE-D7628711444B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alpha val="1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F2CAAAED-5A5A-41DD-B612-C7052211C6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570" y="2324684"/>
            <a:ext cx="10316108" cy="1889470"/>
          </a:xfrm>
        </p:spPr>
        <p:txBody>
          <a:bodyPr/>
          <a:lstStyle/>
          <a:p>
            <a:r>
              <a:rPr lang="en-US" altLang="zh-CN" sz="96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H</a:t>
            </a:r>
            <a:r>
              <a:rPr lang="zh-CN" altLang="en-US" sz="96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？</a:t>
            </a:r>
            <a:r>
              <a:rPr lang="en-US" altLang="zh-CN" sz="96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P</a:t>
            </a:r>
            <a:r>
              <a:rPr lang="zh-CN" altLang="en-US" sz="96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？</a:t>
            </a:r>
            <a:r>
              <a:rPr lang="en-US" altLang="zh-CN" sz="96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U</a:t>
            </a:r>
            <a:r>
              <a:rPr lang="zh-CN" altLang="en-US" sz="96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？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F3664F-4765-4BB7-BBEE-3039F9BCAE32}"/>
              </a:ext>
            </a:extLst>
          </p:cNvPr>
          <p:cNvGrpSpPr/>
          <p:nvPr/>
        </p:nvGrpSpPr>
        <p:grpSpPr>
          <a:xfrm>
            <a:off x="5174026" y="524313"/>
            <a:ext cx="1843948" cy="453544"/>
            <a:chOff x="2191473" y="2468629"/>
            <a:chExt cx="7809054" cy="1920742"/>
          </a:xfrm>
          <a:solidFill>
            <a:srgbClr val="014F8E"/>
          </a:solidFill>
        </p:grpSpPr>
        <p:sp>
          <p:nvSpPr>
            <p:cNvPr id="32" name="íŝlîḍe">
              <a:extLst>
                <a:ext uri="{FF2B5EF4-FFF2-40B4-BE49-F238E27FC236}">
                  <a16:creationId xmlns:a16="http://schemas.microsoft.com/office/drawing/2014/main" id="{F8B9191D-984B-462B-B2B8-3976411DCAA2}"/>
                </a:ext>
              </a:extLst>
            </p:cNvPr>
            <p:cNvSpPr/>
            <p:nvPr/>
          </p:nvSpPr>
          <p:spPr bwMode="auto">
            <a:xfrm>
              <a:off x="2191473" y="2508284"/>
              <a:ext cx="1886171" cy="1881087"/>
            </a:xfrm>
            <a:custGeom>
              <a:avLst/>
              <a:gdLst>
                <a:gd name="T0" fmla="*/ 546 w 4879"/>
                <a:gd name="T1" fmla="*/ 2803 h 4873"/>
                <a:gd name="T2" fmla="*/ 4256 w 4879"/>
                <a:gd name="T3" fmla="*/ 1823 h 4873"/>
                <a:gd name="T4" fmla="*/ 4034 w 4879"/>
                <a:gd name="T5" fmla="*/ 1806 h 4873"/>
                <a:gd name="T6" fmla="*/ 4077 w 4879"/>
                <a:gd name="T7" fmla="*/ 1985 h 4873"/>
                <a:gd name="T8" fmla="*/ 4520 w 4879"/>
                <a:gd name="T9" fmla="*/ 1977 h 4873"/>
                <a:gd name="T10" fmla="*/ 4299 w 4879"/>
                <a:gd name="T11" fmla="*/ 1951 h 4873"/>
                <a:gd name="T12" fmla="*/ 4427 w 4879"/>
                <a:gd name="T13" fmla="*/ 2079 h 4873"/>
                <a:gd name="T14" fmla="*/ 3957 w 4879"/>
                <a:gd name="T15" fmla="*/ 1125 h 4873"/>
                <a:gd name="T16" fmla="*/ 3548 w 4879"/>
                <a:gd name="T17" fmla="*/ 1040 h 4873"/>
                <a:gd name="T18" fmla="*/ 2951 w 4879"/>
                <a:gd name="T19" fmla="*/ 537 h 4873"/>
                <a:gd name="T20" fmla="*/ 1902 w 4879"/>
                <a:gd name="T21" fmla="*/ 588 h 4873"/>
                <a:gd name="T22" fmla="*/ 1843 w 4879"/>
                <a:gd name="T23" fmla="*/ 793 h 4873"/>
                <a:gd name="T24" fmla="*/ 2047 w 4879"/>
                <a:gd name="T25" fmla="*/ 733 h 4873"/>
                <a:gd name="T26" fmla="*/ 1979 w 4879"/>
                <a:gd name="T27" fmla="*/ 460 h 4873"/>
                <a:gd name="T28" fmla="*/ 1101 w 4879"/>
                <a:gd name="T29" fmla="*/ 1082 h 4873"/>
                <a:gd name="T30" fmla="*/ 1135 w 4879"/>
                <a:gd name="T31" fmla="*/ 1065 h 4873"/>
                <a:gd name="T32" fmla="*/ 1194 w 4879"/>
                <a:gd name="T33" fmla="*/ 980 h 4873"/>
                <a:gd name="T34" fmla="*/ 1058 w 4879"/>
                <a:gd name="T35" fmla="*/ 1040 h 4873"/>
                <a:gd name="T36" fmla="*/ 879 w 4879"/>
                <a:gd name="T37" fmla="*/ 1951 h 4873"/>
                <a:gd name="T38" fmla="*/ 614 w 4879"/>
                <a:gd name="T39" fmla="*/ 1892 h 4873"/>
                <a:gd name="T40" fmla="*/ 427 w 4879"/>
                <a:gd name="T41" fmla="*/ 1653 h 4873"/>
                <a:gd name="T42" fmla="*/ 589 w 4879"/>
                <a:gd name="T43" fmla="*/ 2070 h 4873"/>
                <a:gd name="T44" fmla="*/ 1638 w 4879"/>
                <a:gd name="T45" fmla="*/ 3433 h 4873"/>
                <a:gd name="T46" fmla="*/ 2457 w 4879"/>
                <a:gd name="T47" fmla="*/ 2675 h 4873"/>
                <a:gd name="T48" fmla="*/ 2857 w 4879"/>
                <a:gd name="T49" fmla="*/ 3391 h 4873"/>
                <a:gd name="T50" fmla="*/ 3156 w 4879"/>
                <a:gd name="T51" fmla="*/ 3348 h 4873"/>
                <a:gd name="T52" fmla="*/ 3343 w 4879"/>
                <a:gd name="T53" fmla="*/ 3476 h 4873"/>
                <a:gd name="T54" fmla="*/ 162 w 4879"/>
                <a:gd name="T55" fmla="*/ 2437 h 4873"/>
                <a:gd name="T56" fmla="*/ 4273 w 4879"/>
                <a:gd name="T57" fmla="*/ 2633 h 4873"/>
                <a:gd name="T58" fmla="*/ 4299 w 4879"/>
                <a:gd name="T59" fmla="*/ 2863 h 4873"/>
                <a:gd name="T60" fmla="*/ 4307 w 4879"/>
                <a:gd name="T61" fmla="*/ 3169 h 4873"/>
                <a:gd name="T62" fmla="*/ 4196 w 4879"/>
                <a:gd name="T63" fmla="*/ 3297 h 4873"/>
                <a:gd name="T64" fmla="*/ 4247 w 4879"/>
                <a:gd name="T65" fmla="*/ 3357 h 4873"/>
                <a:gd name="T66" fmla="*/ 4102 w 4879"/>
                <a:gd name="T67" fmla="*/ 3553 h 4873"/>
                <a:gd name="T68" fmla="*/ 4009 w 4879"/>
                <a:gd name="T69" fmla="*/ 3442 h 4873"/>
                <a:gd name="T70" fmla="*/ 4026 w 4879"/>
                <a:gd name="T71" fmla="*/ 3587 h 4873"/>
                <a:gd name="T72" fmla="*/ 3855 w 4879"/>
                <a:gd name="T73" fmla="*/ 3817 h 4873"/>
                <a:gd name="T74" fmla="*/ 3710 w 4879"/>
                <a:gd name="T75" fmla="*/ 3979 h 4873"/>
                <a:gd name="T76" fmla="*/ 3386 w 4879"/>
                <a:gd name="T77" fmla="*/ 4234 h 4873"/>
                <a:gd name="T78" fmla="*/ 3386 w 4879"/>
                <a:gd name="T79" fmla="*/ 4004 h 4873"/>
                <a:gd name="T80" fmla="*/ 3565 w 4879"/>
                <a:gd name="T81" fmla="*/ 4115 h 4873"/>
                <a:gd name="T82" fmla="*/ 3122 w 4879"/>
                <a:gd name="T83" fmla="*/ 4354 h 4873"/>
                <a:gd name="T84" fmla="*/ 2909 w 4879"/>
                <a:gd name="T85" fmla="*/ 4234 h 4873"/>
                <a:gd name="T86" fmla="*/ 2806 w 4879"/>
                <a:gd name="T87" fmla="*/ 4439 h 4873"/>
                <a:gd name="T88" fmla="*/ 2482 w 4879"/>
                <a:gd name="T89" fmla="*/ 4277 h 4873"/>
                <a:gd name="T90" fmla="*/ 2474 w 4879"/>
                <a:gd name="T91" fmla="*/ 4464 h 4873"/>
                <a:gd name="T92" fmla="*/ 2201 w 4879"/>
                <a:gd name="T93" fmla="*/ 4354 h 4873"/>
                <a:gd name="T94" fmla="*/ 2005 w 4879"/>
                <a:gd name="T95" fmla="*/ 4302 h 4873"/>
                <a:gd name="T96" fmla="*/ 1945 w 4879"/>
                <a:gd name="T97" fmla="*/ 4209 h 4873"/>
                <a:gd name="T98" fmla="*/ 1740 w 4879"/>
                <a:gd name="T99" fmla="*/ 4200 h 4873"/>
                <a:gd name="T100" fmla="*/ 1749 w 4879"/>
                <a:gd name="T101" fmla="*/ 4124 h 4873"/>
                <a:gd name="T102" fmla="*/ 1322 w 4879"/>
                <a:gd name="T103" fmla="*/ 4115 h 4873"/>
                <a:gd name="T104" fmla="*/ 1348 w 4879"/>
                <a:gd name="T105" fmla="*/ 4030 h 4873"/>
                <a:gd name="T106" fmla="*/ 1177 w 4879"/>
                <a:gd name="T107" fmla="*/ 3757 h 4873"/>
                <a:gd name="T108" fmla="*/ 973 w 4879"/>
                <a:gd name="T109" fmla="*/ 3519 h 4873"/>
                <a:gd name="T110" fmla="*/ 819 w 4879"/>
                <a:gd name="T111" fmla="*/ 3646 h 4873"/>
                <a:gd name="T112" fmla="*/ 700 w 4879"/>
                <a:gd name="T113" fmla="*/ 3468 h 4873"/>
                <a:gd name="T114" fmla="*/ 742 w 4879"/>
                <a:gd name="T115" fmla="*/ 3391 h 4873"/>
                <a:gd name="T116" fmla="*/ 700 w 4879"/>
                <a:gd name="T117" fmla="*/ 3135 h 4873"/>
                <a:gd name="T118" fmla="*/ 597 w 4879"/>
                <a:gd name="T119" fmla="*/ 2973 h 4873"/>
                <a:gd name="T120" fmla="*/ 657 w 4879"/>
                <a:gd name="T121" fmla="*/ 2880 h 4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79" h="4873">
                  <a:moveTo>
                    <a:pt x="546" y="2735"/>
                  </a:moveTo>
                  <a:cubicBezTo>
                    <a:pt x="563" y="2803"/>
                    <a:pt x="563" y="2803"/>
                    <a:pt x="563" y="2803"/>
                  </a:cubicBezTo>
                  <a:cubicBezTo>
                    <a:pt x="614" y="2786"/>
                    <a:pt x="614" y="2786"/>
                    <a:pt x="614" y="2786"/>
                  </a:cubicBezTo>
                  <a:cubicBezTo>
                    <a:pt x="632" y="2786"/>
                    <a:pt x="640" y="2778"/>
                    <a:pt x="632" y="2760"/>
                  </a:cubicBezTo>
                  <a:cubicBezTo>
                    <a:pt x="640" y="2760"/>
                    <a:pt x="640" y="2760"/>
                    <a:pt x="640" y="2760"/>
                  </a:cubicBezTo>
                  <a:cubicBezTo>
                    <a:pt x="666" y="2863"/>
                    <a:pt x="666" y="2863"/>
                    <a:pt x="666" y="2863"/>
                  </a:cubicBezTo>
                  <a:cubicBezTo>
                    <a:pt x="649" y="2863"/>
                    <a:pt x="649" y="2863"/>
                    <a:pt x="649" y="2863"/>
                  </a:cubicBezTo>
                  <a:cubicBezTo>
                    <a:pt x="649" y="2846"/>
                    <a:pt x="640" y="2837"/>
                    <a:pt x="623" y="2837"/>
                  </a:cubicBezTo>
                  <a:cubicBezTo>
                    <a:pt x="487" y="2863"/>
                    <a:pt x="487" y="2863"/>
                    <a:pt x="487" y="2863"/>
                  </a:cubicBezTo>
                  <a:cubicBezTo>
                    <a:pt x="478" y="2863"/>
                    <a:pt x="469" y="2871"/>
                    <a:pt x="478" y="2897"/>
                  </a:cubicBezTo>
                  <a:cubicBezTo>
                    <a:pt x="461" y="2897"/>
                    <a:pt x="461" y="2897"/>
                    <a:pt x="461" y="2897"/>
                  </a:cubicBezTo>
                  <a:cubicBezTo>
                    <a:pt x="444" y="2795"/>
                    <a:pt x="444" y="2795"/>
                    <a:pt x="444" y="2795"/>
                  </a:cubicBezTo>
                  <a:cubicBezTo>
                    <a:pt x="461" y="2795"/>
                    <a:pt x="461" y="2795"/>
                    <a:pt x="461" y="2795"/>
                  </a:cubicBezTo>
                  <a:cubicBezTo>
                    <a:pt x="461" y="2812"/>
                    <a:pt x="469" y="2820"/>
                    <a:pt x="478" y="2812"/>
                  </a:cubicBezTo>
                  <a:cubicBezTo>
                    <a:pt x="546" y="2803"/>
                    <a:pt x="546" y="2803"/>
                    <a:pt x="546" y="2803"/>
                  </a:cubicBezTo>
                  <a:cubicBezTo>
                    <a:pt x="538" y="2735"/>
                    <a:pt x="538" y="2735"/>
                    <a:pt x="538" y="2735"/>
                  </a:cubicBezTo>
                  <a:cubicBezTo>
                    <a:pt x="469" y="2752"/>
                    <a:pt x="469" y="2752"/>
                    <a:pt x="469" y="2752"/>
                  </a:cubicBezTo>
                  <a:cubicBezTo>
                    <a:pt x="452" y="2752"/>
                    <a:pt x="452" y="2760"/>
                    <a:pt x="452" y="2778"/>
                  </a:cubicBezTo>
                  <a:cubicBezTo>
                    <a:pt x="444" y="2778"/>
                    <a:pt x="444" y="2778"/>
                    <a:pt x="444" y="2778"/>
                  </a:cubicBezTo>
                  <a:cubicBezTo>
                    <a:pt x="427" y="2684"/>
                    <a:pt x="427" y="2684"/>
                    <a:pt x="427" y="2684"/>
                  </a:cubicBezTo>
                  <a:cubicBezTo>
                    <a:pt x="435" y="2675"/>
                    <a:pt x="435" y="2675"/>
                    <a:pt x="435" y="2675"/>
                  </a:cubicBezTo>
                  <a:cubicBezTo>
                    <a:pt x="435" y="2701"/>
                    <a:pt x="444" y="2709"/>
                    <a:pt x="461" y="2701"/>
                  </a:cubicBezTo>
                  <a:cubicBezTo>
                    <a:pt x="597" y="2675"/>
                    <a:pt x="597" y="2675"/>
                    <a:pt x="597" y="2675"/>
                  </a:cubicBezTo>
                  <a:cubicBezTo>
                    <a:pt x="614" y="2675"/>
                    <a:pt x="614" y="2667"/>
                    <a:pt x="614" y="2650"/>
                  </a:cubicBezTo>
                  <a:cubicBezTo>
                    <a:pt x="623" y="2641"/>
                    <a:pt x="623" y="2641"/>
                    <a:pt x="623" y="2641"/>
                  </a:cubicBezTo>
                  <a:cubicBezTo>
                    <a:pt x="640" y="2743"/>
                    <a:pt x="640" y="2743"/>
                    <a:pt x="640" y="2743"/>
                  </a:cubicBezTo>
                  <a:cubicBezTo>
                    <a:pt x="632" y="2743"/>
                    <a:pt x="632" y="2743"/>
                    <a:pt x="632" y="2743"/>
                  </a:cubicBezTo>
                  <a:cubicBezTo>
                    <a:pt x="632" y="2726"/>
                    <a:pt x="623" y="2726"/>
                    <a:pt x="606" y="2726"/>
                  </a:cubicBezTo>
                  <a:lnTo>
                    <a:pt x="546" y="2735"/>
                  </a:lnTo>
                  <a:close/>
                  <a:moveTo>
                    <a:pt x="4256" y="1823"/>
                  </a:moveTo>
                  <a:cubicBezTo>
                    <a:pt x="4247" y="1832"/>
                    <a:pt x="4230" y="1849"/>
                    <a:pt x="4222" y="1849"/>
                  </a:cubicBezTo>
                  <a:cubicBezTo>
                    <a:pt x="4205" y="1849"/>
                    <a:pt x="4188" y="1875"/>
                    <a:pt x="4205" y="1875"/>
                  </a:cubicBezTo>
                  <a:cubicBezTo>
                    <a:pt x="4222" y="1883"/>
                    <a:pt x="4230" y="1883"/>
                    <a:pt x="4256" y="1858"/>
                  </a:cubicBezTo>
                  <a:cubicBezTo>
                    <a:pt x="4273" y="1840"/>
                    <a:pt x="4290" y="1798"/>
                    <a:pt x="4256" y="1823"/>
                  </a:cubicBezTo>
                  <a:close/>
                  <a:moveTo>
                    <a:pt x="4137" y="2011"/>
                  </a:moveTo>
                  <a:cubicBezTo>
                    <a:pt x="4145" y="2028"/>
                    <a:pt x="4162" y="2028"/>
                    <a:pt x="4171" y="2019"/>
                  </a:cubicBezTo>
                  <a:cubicBezTo>
                    <a:pt x="4188" y="2019"/>
                    <a:pt x="4188" y="2011"/>
                    <a:pt x="4188" y="2011"/>
                  </a:cubicBezTo>
                  <a:cubicBezTo>
                    <a:pt x="4188" y="2002"/>
                    <a:pt x="4205" y="1994"/>
                    <a:pt x="4230" y="2011"/>
                  </a:cubicBezTo>
                  <a:cubicBezTo>
                    <a:pt x="4247" y="2019"/>
                    <a:pt x="4247" y="2019"/>
                    <a:pt x="4247" y="2019"/>
                  </a:cubicBezTo>
                  <a:cubicBezTo>
                    <a:pt x="4256" y="2019"/>
                    <a:pt x="4247" y="2002"/>
                    <a:pt x="4213" y="1977"/>
                  </a:cubicBezTo>
                  <a:cubicBezTo>
                    <a:pt x="4188" y="1951"/>
                    <a:pt x="4171" y="1943"/>
                    <a:pt x="4128" y="1909"/>
                  </a:cubicBezTo>
                  <a:cubicBezTo>
                    <a:pt x="4077" y="1883"/>
                    <a:pt x="4051" y="1866"/>
                    <a:pt x="4017" y="1840"/>
                  </a:cubicBezTo>
                  <a:cubicBezTo>
                    <a:pt x="3992" y="1806"/>
                    <a:pt x="3992" y="1789"/>
                    <a:pt x="4017" y="1781"/>
                  </a:cubicBezTo>
                  <a:cubicBezTo>
                    <a:pt x="4043" y="1772"/>
                    <a:pt x="4060" y="1781"/>
                    <a:pt x="4051" y="1781"/>
                  </a:cubicBezTo>
                  <a:cubicBezTo>
                    <a:pt x="4043" y="1789"/>
                    <a:pt x="4026" y="1789"/>
                    <a:pt x="4034" y="1806"/>
                  </a:cubicBezTo>
                  <a:cubicBezTo>
                    <a:pt x="4043" y="1815"/>
                    <a:pt x="4068" y="1840"/>
                    <a:pt x="4137" y="1900"/>
                  </a:cubicBezTo>
                  <a:cubicBezTo>
                    <a:pt x="4213" y="1951"/>
                    <a:pt x="4264" y="1985"/>
                    <a:pt x="4299" y="2028"/>
                  </a:cubicBezTo>
                  <a:cubicBezTo>
                    <a:pt x="4324" y="2062"/>
                    <a:pt x="4307" y="2088"/>
                    <a:pt x="4299" y="2088"/>
                  </a:cubicBezTo>
                  <a:cubicBezTo>
                    <a:pt x="4290" y="2088"/>
                    <a:pt x="4247" y="2053"/>
                    <a:pt x="4222" y="2036"/>
                  </a:cubicBezTo>
                  <a:cubicBezTo>
                    <a:pt x="4196" y="2019"/>
                    <a:pt x="4205" y="2028"/>
                    <a:pt x="4196" y="2036"/>
                  </a:cubicBezTo>
                  <a:cubicBezTo>
                    <a:pt x="4188" y="2036"/>
                    <a:pt x="4179" y="2045"/>
                    <a:pt x="4171" y="2045"/>
                  </a:cubicBezTo>
                  <a:cubicBezTo>
                    <a:pt x="4162" y="2045"/>
                    <a:pt x="4154" y="2045"/>
                    <a:pt x="4162" y="2062"/>
                  </a:cubicBezTo>
                  <a:cubicBezTo>
                    <a:pt x="4162" y="2070"/>
                    <a:pt x="4162" y="2096"/>
                    <a:pt x="4145" y="2088"/>
                  </a:cubicBezTo>
                  <a:cubicBezTo>
                    <a:pt x="4128" y="2070"/>
                    <a:pt x="4137" y="2045"/>
                    <a:pt x="4111" y="2062"/>
                  </a:cubicBezTo>
                  <a:cubicBezTo>
                    <a:pt x="4085" y="2070"/>
                    <a:pt x="4068" y="2079"/>
                    <a:pt x="4051" y="2053"/>
                  </a:cubicBezTo>
                  <a:cubicBezTo>
                    <a:pt x="4034" y="2028"/>
                    <a:pt x="4034" y="2019"/>
                    <a:pt x="4043" y="2002"/>
                  </a:cubicBezTo>
                  <a:cubicBezTo>
                    <a:pt x="4043" y="1985"/>
                    <a:pt x="4043" y="1968"/>
                    <a:pt x="4034" y="1960"/>
                  </a:cubicBezTo>
                  <a:cubicBezTo>
                    <a:pt x="4026" y="1960"/>
                    <a:pt x="4017" y="1943"/>
                    <a:pt x="4043" y="1943"/>
                  </a:cubicBezTo>
                  <a:cubicBezTo>
                    <a:pt x="4060" y="1943"/>
                    <a:pt x="4068" y="1951"/>
                    <a:pt x="4137" y="2011"/>
                  </a:cubicBezTo>
                  <a:close/>
                  <a:moveTo>
                    <a:pt x="4077" y="1985"/>
                  </a:moveTo>
                  <a:cubicBezTo>
                    <a:pt x="4085" y="1994"/>
                    <a:pt x="4120" y="2019"/>
                    <a:pt x="4111" y="2028"/>
                  </a:cubicBezTo>
                  <a:cubicBezTo>
                    <a:pt x="4102" y="2036"/>
                    <a:pt x="4085" y="2053"/>
                    <a:pt x="4068" y="2036"/>
                  </a:cubicBezTo>
                  <a:cubicBezTo>
                    <a:pt x="4060" y="2019"/>
                    <a:pt x="4043" y="1960"/>
                    <a:pt x="4077" y="1985"/>
                  </a:cubicBezTo>
                  <a:close/>
                  <a:moveTo>
                    <a:pt x="4256" y="1875"/>
                  </a:moveTo>
                  <a:cubicBezTo>
                    <a:pt x="4264" y="1883"/>
                    <a:pt x="4273" y="1892"/>
                    <a:pt x="4290" y="1883"/>
                  </a:cubicBezTo>
                  <a:cubicBezTo>
                    <a:pt x="4299" y="1875"/>
                    <a:pt x="4324" y="1849"/>
                    <a:pt x="4324" y="1840"/>
                  </a:cubicBezTo>
                  <a:cubicBezTo>
                    <a:pt x="4333" y="1823"/>
                    <a:pt x="4341" y="1815"/>
                    <a:pt x="4341" y="1832"/>
                  </a:cubicBezTo>
                  <a:cubicBezTo>
                    <a:pt x="4341" y="1840"/>
                    <a:pt x="4341" y="1858"/>
                    <a:pt x="4324" y="1875"/>
                  </a:cubicBezTo>
                  <a:cubicBezTo>
                    <a:pt x="4316" y="1883"/>
                    <a:pt x="4307" y="1883"/>
                    <a:pt x="4316" y="1892"/>
                  </a:cubicBezTo>
                  <a:cubicBezTo>
                    <a:pt x="4324" y="1900"/>
                    <a:pt x="4341" y="1917"/>
                    <a:pt x="4341" y="1900"/>
                  </a:cubicBezTo>
                  <a:cubicBezTo>
                    <a:pt x="4341" y="1892"/>
                    <a:pt x="4324" y="1875"/>
                    <a:pt x="4333" y="1866"/>
                  </a:cubicBezTo>
                  <a:cubicBezTo>
                    <a:pt x="4341" y="1858"/>
                    <a:pt x="4358" y="1892"/>
                    <a:pt x="4375" y="1917"/>
                  </a:cubicBezTo>
                  <a:cubicBezTo>
                    <a:pt x="4384" y="1934"/>
                    <a:pt x="4392" y="1934"/>
                    <a:pt x="4409" y="1943"/>
                  </a:cubicBezTo>
                  <a:cubicBezTo>
                    <a:pt x="4427" y="1951"/>
                    <a:pt x="4478" y="1968"/>
                    <a:pt x="4495" y="1977"/>
                  </a:cubicBezTo>
                  <a:cubicBezTo>
                    <a:pt x="4512" y="1985"/>
                    <a:pt x="4520" y="1994"/>
                    <a:pt x="4520" y="1977"/>
                  </a:cubicBezTo>
                  <a:cubicBezTo>
                    <a:pt x="4529" y="1968"/>
                    <a:pt x="4546" y="1917"/>
                    <a:pt x="4554" y="1909"/>
                  </a:cubicBezTo>
                  <a:cubicBezTo>
                    <a:pt x="4554" y="1909"/>
                    <a:pt x="4563" y="1917"/>
                    <a:pt x="4554" y="1943"/>
                  </a:cubicBezTo>
                  <a:cubicBezTo>
                    <a:pt x="4546" y="1968"/>
                    <a:pt x="4537" y="2002"/>
                    <a:pt x="4529" y="2011"/>
                  </a:cubicBezTo>
                  <a:cubicBezTo>
                    <a:pt x="4520" y="2011"/>
                    <a:pt x="4512" y="2011"/>
                    <a:pt x="4495" y="1994"/>
                  </a:cubicBezTo>
                  <a:cubicBezTo>
                    <a:pt x="4478" y="1985"/>
                    <a:pt x="4444" y="1960"/>
                    <a:pt x="4418" y="1960"/>
                  </a:cubicBezTo>
                  <a:cubicBezTo>
                    <a:pt x="4401" y="1951"/>
                    <a:pt x="4401" y="1951"/>
                    <a:pt x="4409" y="1960"/>
                  </a:cubicBezTo>
                  <a:cubicBezTo>
                    <a:pt x="4409" y="1968"/>
                    <a:pt x="4409" y="1985"/>
                    <a:pt x="4401" y="1985"/>
                  </a:cubicBezTo>
                  <a:cubicBezTo>
                    <a:pt x="4392" y="1994"/>
                    <a:pt x="4401" y="1994"/>
                    <a:pt x="4409" y="2002"/>
                  </a:cubicBezTo>
                  <a:cubicBezTo>
                    <a:pt x="4418" y="2002"/>
                    <a:pt x="4469" y="2062"/>
                    <a:pt x="4469" y="2079"/>
                  </a:cubicBezTo>
                  <a:cubicBezTo>
                    <a:pt x="4469" y="2105"/>
                    <a:pt x="4461" y="2113"/>
                    <a:pt x="4409" y="2096"/>
                  </a:cubicBezTo>
                  <a:cubicBezTo>
                    <a:pt x="4358" y="2079"/>
                    <a:pt x="4341" y="2053"/>
                    <a:pt x="4341" y="2045"/>
                  </a:cubicBezTo>
                  <a:cubicBezTo>
                    <a:pt x="4333" y="2036"/>
                    <a:pt x="4307" y="2028"/>
                    <a:pt x="4290" y="2011"/>
                  </a:cubicBezTo>
                  <a:cubicBezTo>
                    <a:pt x="4282" y="2002"/>
                    <a:pt x="4256" y="1968"/>
                    <a:pt x="4273" y="1968"/>
                  </a:cubicBezTo>
                  <a:cubicBezTo>
                    <a:pt x="4282" y="1977"/>
                    <a:pt x="4299" y="2002"/>
                    <a:pt x="4299" y="1985"/>
                  </a:cubicBezTo>
                  <a:cubicBezTo>
                    <a:pt x="4307" y="1960"/>
                    <a:pt x="4299" y="1960"/>
                    <a:pt x="4299" y="1951"/>
                  </a:cubicBezTo>
                  <a:cubicBezTo>
                    <a:pt x="4290" y="1943"/>
                    <a:pt x="4290" y="1943"/>
                    <a:pt x="4299" y="1934"/>
                  </a:cubicBezTo>
                  <a:cubicBezTo>
                    <a:pt x="4307" y="1926"/>
                    <a:pt x="4307" y="1926"/>
                    <a:pt x="4324" y="1934"/>
                  </a:cubicBezTo>
                  <a:cubicBezTo>
                    <a:pt x="4341" y="1951"/>
                    <a:pt x="4350" y="1960"/>
                    <a:pt x="4358" y="1968"/>
                  </a:cubicBezTo>
                  <a:cubicBezTo>
                    <a:pt x="4375" y="1968"/>
                    <a:pt x="4384" y="1960"/>
                    <a:pt x="4375" y="1951"/>
                  </a:cubicBezTo>
                  <a:cubicBezTo>
                    <a:pt x="4367" y="1943"/>
                    <a:pt x="4333" y="1917"/>
                    <a:pt x="4324" y="1917"/>
                  </a:cubicBezTo>
                  <a:cubicBezTo>
                    <a:pt x="4307" y="1917"/>
                    <a:pt x="4307" y="1926"/>
                    <a:pt x="4299" y="1917"/>
                  </a:cubicBezTo>
                  <a:cubicBezTo>
                    <a:pt x="4299" y="1909"/>
                    <a:pt x="4282" y="1917"/>
                    <a:pt x="4273" y="1917"/>
                  </a:cubicBezTo>
                  <a:cubicBezTo>
                    <a:pt x="4264" y="1917"/>
                    <a:pt x="4256" y="1917"/>
                    <a:pt x="4247" y="1909"/>
                  </a:cubicBezTo>
                  <a:cubicBezTo>
                    <a:pt x="4247" y="1900"/>
                    <a:pt x="4256" y="1900"/>
                    <a:pt x="4256" y="1892"/>
                  </a:cubicBezTo>
                  <a:cubicBezTo>
                    <a:pt x="4247" y="1883"/>
                    <a:pt x="4247" y="1875"/>
                    <a:pt x="4256" y="1875"/>
                  </a:cubicBezTo>
                  <a:close/>
                  <a:moveTo>
                    <a:pt x="4358" y="2011"/>
                  </a:moveTo>
                  <a:cubicBezTo>
                    <a:pt x="4367" y="2002"/>
                    <a:pt x="4384" y="1994"/>
                    <a:pt x="4384" y="2011"/>
                  </a:cubicBezTo>
                  <a:cubicBezTo>
                    <a:pt x="4384" y="2019"/>
                    <a:pt x="4367" y="2028"/>
                    <a:pt x="4358" y="2036"/>
                  </a:cubicBezTo>
                  <a:cubicBezTo>
                    <a:pt x="4350" y="2036"/>
                    <a:pt x="4358" y="2045"/>
                    <a:pt x="4375" y="2062"/>
                  </a:cubicBezTo>
                  <a:cubicBezTo>
                    <a:pt x="4392" y="2070"/>
                    <a:pt x="4409" y="2079"/>
                    <a:pt x="4427" y="2079"/>
                  </a:cubicBezTo>
                  <a:cubicBezTo>
                    <a:pt x="4444" y="2079"/>
                    <a:pt x="4444" y="2079"/>
                    <a:pt x="4444" y="2062"/>
                  </a:cubicBezTo>
                  <a:cubicBezTo>
                    <a:pt x="4435" y="2053"/>
                    <a:pt x="4384" y="1994"/>
                    <a:pt x="4367" y="1985"/>
                  </a:cubicBezTo>
                  <a:cubicBezTo>
                    <a:pt x="4350" y="1977"/>
                    <a:pt x="4341" y="1977"/>
                    <a:pt x="4333" y="1985"/>
                  </a:cubicBezTo>
                  <a:cubicBezTo>
                    <a:pt x="4333" y="2002"/>
                    <a:pt x="4333" y="2019"/>
                    <a:pt x="4358" y="2011"/>
                  </a:cubicBezTo>
                  <a:close/>
                  <a:moveTo>
                    <a:pt x="3812" y="1185"/>
                  </a:moveTo>
                  <a:cubicBezTo>
                    <a:pt x="3804" y="1202"/>
                    <a:pt x="3812" y="1219"/>
                    <a:pt x="3804" y="1236"/>
                  </a:cubicBezTo>
                  <a:cubicBezTo>
                    <a:pt x="3795" y="1244"/>
                    <a:pt x="3778" y="1253"/>
                    <a:pt x="3761" y="1244"/>
                  </a:cubicBezTo>
                  <a:cubicBezTo>
                    <a:pt x="3736" y="1244"/>
                    <a:pt x="3710" y="1236"/>
                    <a:pt x="3719" y="1253"/>
                  </a:cubicBezTo>
                  <a:cubicBezTo>
                    <a:pt x="3719" y="1261"/>
                    <a:pt x="3744" y="1270"/>
                    <a:pt x="3753" y="1278"/>
                  </a:cubicBezTo>
                  <a:cubicBezTo>
                    <a:pt x="3770" y="1287"/>
                    <a:pt x="3787" y="1304"/>
                    <a:pt x="3795" y="1312"/>
                  </a:cubicBezTo>
                  <a:cubicBezTo>
                    <a:pt x="3804" y="1312"/>
                    <a:pt x="3821" y="1304"/>
                    <a:pt x="3830" y="1287"/>
                  </a:cubicBezTo>
                  <a:cubicBezTo>
                    <a:pt x="3830" y="1270"/>
                    <a:pt x="3830" y="1142"/>
                    <a:pt x="3812" y="1185"/>
                  </a:cubicBezTo>
                  <a:close/>
                  <a:moveTo>
                    <a:pt x="3855" y="1099"/>
                  </a:moveTo>
                  <a:cubicBezTo>
                    <a:pt x="3864" y="1108"/>
                    <a:pt x="3881" y="1108"/>
                    <a:pt x="3889" y="1116"/>
                  </a:cubicBezTo>
                  <a:cubicBezTo>
                    <a:pt x="3906" y="1116"/>
                    <a:pt x="3923" y="1116"/>
                    <a:pt x="3957" y="1125"/>
                  </a:cubicBezTo>
                  <a:cubicBezTo>
                    <a:pt x="3983" y="1142"/>
                    <a:pt x="3983" y="1133"/>
                    <a:pt x="3983" y="1125"/>
                  </a:cubicBezTo>
                  <a:cubicBezTo>
                    <a:pt x="3992" y="1116"/>
                    <a:pt x="3992" y="1108"/>
                    <a:pt x="3957" y="1091"/>
                  </a:cubicBezTo>
                  <a:cubicBezTo>
                    <a:pt x="3932" y="1074"/>
                    <a:pt x="3898" y="1091"/>
                    <a:pt x="3915" y="1082"/>
                  </a:cubicBezTo>
                  <a:cubicBezTo>
                    <a:pt x="3932" y="1065"/>
                    <a:pt x="3940" y="1074"/>
                    <a:pt x="3957" y="1040"/>
                  </a:cubicBezTo>
                  <a:cubicBezTo>
                    <a:pt x="3966" y="1006"/>
                    <a:pt x="3957" y="972"/>
                    <a:pt x="3949" y="946"/>
                  </a:cubicBezTo>
                  <a:cubicBezTo>
                    <a:pt x="3949" y="929"/>
                    <a:pt x="3940" y="937"/>
                    <a:pt x="3940" y="963"/>
                  </a:cubicBezTo>
                  <a:cubicBezTo>
                    <a:pt x="3932" y="997"/>
                    <a:pt x="3932" y="1023"/>
                    <a:pt x="3915" y="1031"/>
                  </a:cubicBezTo>
                  <a:cubicBezTo>
                    <a:pt x="3906" y="1040"/>
                    <a:pt x="3872" y="1057"/>
                    <a:pt x="3838" y="1048"/>
                  </a:cubicBezTo>
                  <a:cubicBezTo>
                    <a:pt x="3804" y="1040"/>
                    <a:pt x="3795" y="1031"/>
                    <a:pt x="3761" y="1006"/>
                  </a:cubicBezTo>
                  <a:cubicBezTo>
                    <a:pt x="3736" y="980"/>
                    <a:pt x="3719" y="955"/>
                    <a:pt x="3719" y="972"/>
                  </a:cubicBezTo>
                  <a:cubicBezTo>
                    <a:pt x="3727" y="989"/>
                    <a:pt x="3744" y="1014"/>
                    <a:pt x="3761" y="1031"/>
                  </a:cubicBezTo>
                  <a:cubicBezTo>
                    <a:pt x="3778" y="1057"/>
                    <a:pt x="3778" y="1057"/>
                    <a:pt x="3770" y="1057"/>
                  </a:cubicBezTo>
                  <a:cubicBezTo>
                    <a:pt x="3753" y="1057"/>
                    <a:pt x="3744" y="1065"/>
                    <a:pt x="3702" y="1065"/>
                  </a:cubicBezTo>
                  <a:cubicBezTo>
                    <a:pt x="3659" y="1065"/>
                    <a:pt x="3659" y="1057"/>
                    <a:pt x="3633" y="1057"/>
                  </a:cubicBezTo>
                  <a:cubicBezTo>
                    <a:pt x="3608" y="1065"/>
                    <a:pt x="3582" y="1057"/>
                    <a:pt x="3548" y="1040"/>
                  </a:cubicBezTo>
                  <a:cubicBezTo>
                    <a:pt x="3514" y="1031"/>
                    <a:pt x="3505" y="1040"/>
                    <a:pt x="3514" y="1048"/>
                  </a:cubicBezTo>
                  <a:cubicBezTo>
                    <a:pt x="3531" y="1057"/>
                    <a:pt x="3565" y="1082"/>
                    <a:pt x="3616" y="1091"/>
                  </a:cubicBezTo>
                  <a:cubicBezTo>
                    <a:pt x="3659" y="1091"/>
                    <a:pt x="3736" y="1091"/>
                    <a:pt x="3753" y="1091"/>
                  </a:cubicBezTo>
                  <a:cubicBezTo>
                    <a:pt x="3770" y="1082"/>
                    <a:pt x="3804" y="1074"/>
                    <a:pt x="3855" y="1099"/>
                  </a:cubicBezTo>
                  <a:close/>
                  <a:moveTo>
                    <a:pt x="2883" y="597"/>
                  </a:moveTo>
                  <a:cubicBezTo>
                    <a:pt x="2874" y="614"/>
                    <a:pt x="2866" y="622"/>
                    <a:pt x="2874" y="622"/>
                  </a:cubicBezTo>
                  <a:cubicBezTo>
                    <a:pt x="2874" y="631"/>
                    <a:pt x="2891" y="622"/>
                    <a:pt x="2909" y="614"/>
                  </a:cubicBezTo>
                  <a:cubicBezTo>
                    <a:pt x="2926" y="605"/>
                    <a:pt x="2968" y="580"/>
                    <a:pt x="2985" y="571"/>
                  </a:cubicBezTo>
                  <a:cubicBezTo>
                    <a:pt x="3002" y="571"/>
                    <a:pt x="3019" y="554"/>
                    <a:pt x="3028" y="546"/>
                  </a:cubicBezTo>
                  <a:cubicBezTo>
                    <a:pt x="3036" y="537"/>
                    <a:pt x="3054" y="537"/>
                    <a:pt x="3054" y="520"/>
                  </a:cubicBezTo>
                  <a:cubicBezTo>
                    <a:pt x="3054" y="503"/>
                    <a:pt x="3028" y="486"/>
                    <a:pt x="2994" y="495"/>
                  </a:cubicBezTo>
                  <a:cubicBezTo>
                    <a:pt x="2960" y="495"/>
                    <a:pt x="2934" y="503"/>
                    <a:pt x="2909" y="503"/>
                  </a:cubicBezTo>
                  <a:cubicBezTo>
                    <a:pt x="2874" y="503"/>
                    <a:pt x="2874" y="503"/>
                    <a:pt x="2883" y="520"/>
                  </a:cubicBezTo>
                  <a:cubicBezTo>
                    <a:pt x="2900" y="529"/>
                    <a:pt x="2917" y="537"/>
                    <a:pt x="2926" y="537"/>
                  </a:cubicBezTo>
                  <a:cubicBezTo>
                    <a:pt x="2943" y="529"/>
                    <a:pt x="2943" y="537"/>
                    <a:pt x="2951" y="537"/>
                  </a:cubicBezTo>
                  <a:cubicBezTo>
                    <a:pt x="2960" y="529"/>
                    <a:pt x="2977" y="529"/>
                    <a:pt x="2968" y="537"/>
                  </a:cubicBezTo>
                  <a:cubicBezTo>
                    <a:pt x="2968" y="546"/>
                    <a:pt x="2968" y="537"/>
                    <a:pt x="2943" y="554"/>
                  </a:cubicBezTo>
                  <a:cubicBezTo>
                    <a:pt x="2917" y="571"/>
                    <a:pt x="2926" y="571"/>
                    <a:pt x="2909" y="580"/>
                  </a:cubicBezTo>
                  <a:cubicBezTo>
                    <a:pt x="2900" y="588"/>
                    <a:pt x="2891" y="597"/>
                    <a:pt x="2883" y="597"/>
                  </a:cubicBezTo>
                  <a:close/>
                  <a:moveTo>
                    <a:pt x="2764" y="665"/>
                  </a:moveTo>
                  <a:cubicBezTo>
                    <a:pt x="2772" y="665"/>
                    <a:pt x="2789" y="648"/>
                    <a:pt x="2849" y="639"/>
                  </a:cubicBezTo>
                  <a:cubicBezTo>
                    <a:pt x="2909" y="631"/>
                    <a:pt x="2926" y="631"/>
                    <a:pt x="2951" y="639"/>
                  </a:cubicBezTo>
                  <a:cubicBezTo>
                    <a:pt x="2977" y="648"/>
                    <a:pt x="2994" y="665"/>
                    <a:pt x="2977" y="682"/>
                  </a:cubicBezTo>
                  <a:cubicBezTo>
                    <a:pt x="2968" y="690"/>
                    <a:pt x="2960" y="682"/>
                    <a:pt x="2934" y="690"/>
                  </a:cubicBezTo>
                  <a:cubicBezTo>
                    <a:pt x="2909" y="699"/>
                    <a:pt x="2874" y="707"/>
                    <a:pt x="2840" y="716"/>
                  </a:cubicBezTo>
                  <a:cubicBezTo>
                    <a:pt x="2806" y="716"/>
                    <a:pt x="2815" y="716"/>
                    <a:pt x="2806" y="716"/>
                  </a:cubicBezTo>
                  <a:cubicBezTo>
                    <a:pt x="2798" y="725"/>
                    <a:pt x="2798" y="725"/>
                    <a:pt x="2781" y="716"/>
                  </a:cubicBezTo>
                  <a:cubicBezTo>
                    <a:pt x="2772" y="707"/>
                    <a:pt x="2755" y="682"/>
                    <a:pt x="2755" y="682"/>
                  </a:cubicBezTo>
                  <a:cubicBezTo>
                    <a:pt x="2764" y="673"/>
                    <a:pt x="2755" y="656"/>
                    <a:pt x="2764" y="665"/>
                  </a:cubicBezTo>
                  <a:close/>
                  <a:moveTo>
                    <a:pt x="1902" y="588"/>
                  </a:moveTo>
                  <a:cubicBezTo>
                    <a:pt x="1902" y="605"/>
                    <a:pt x="1902" y="648"/>
                    <a:pt x="1894" y="673"/>
                  </a:cubicBezTo>
                  <a:cubicBezTo>
                    <a:pt x="1885" y="690"/>
                    <a:pt x="1885" y="707"/>
                    <a:pt x="1877" y="690"/>
                  </a:cubicBezTo>
                  <a:cubicBezTo>
                    <a:pt x="1877" y="673"/>
                    <a:pt x="1860" y="588"/>
                    <a:pt x="1860" y="580"/>
                  </a:cubicBezTo>
                  <a:cubicBezTo>
                    <a:pt x="1851" y="571"/>
                    <a:pt x="1851" y="571"/>
                    <a:pt x="1851" y="546"/>
                  </a:cubicBezTo>
                  <a:cubicBezTo>
                    <a:pt x="1851" y="520"/>
                    <a:pt x="1851" y="486"/>
                    <a:pt x="1834" y="477"/>
                  </a:cubicBezTo>
                  <a:cubicBezTo>
                    <a:pt x="1817" y="477"/>
                    <a:pt x="1800" y="495"/>
                    <a:pt x="1783" y="512"/>
                  </a:cubicBezTo>
                  <a:cubicBezTo>
                    <a:pt x="1766" y="520"/>
                    <a:pt x="1740" y="537"/>
                    <a:pt x="1740" y="554"/>
                  </a:cubicBezTo>
                  <a:cubicBezTo>
                    <a:pt x="1749" y="563"/>
                    <a:pt x="1791" y="537"/>
                    <a:pt x="1800" y="520"/>
                  </a:cubicBezTo>
                  <a:cubicBezTo>
                    <a:pt x="1808" y="512"/>
                    <a:pt x="1825" y="495"/>
                    <a:pt x="1825" y="503"/>
                  </a:cubicBezTo>
                  <a:cubicBezTo>
                    <a:pt x="1834" y="512"/>
                    <a:pt x="1834" y="520"/>
                    <a:pt x="1834" y="537"/>
                  </a:cubicBezTo>
                  <a:cubicBezTo>
                    <a:pt x="1834" y="563"/>
                    <a:pt x="1843" y="563"/>
                    <a:pt x="1825" y="571"/>
                  </a:cubicBezTo>
                  <a:cubicBezTo>
                    <a:pt x="1817" y="580"/>
                    <a:pt x="1808" y="597"/>
                    <a:pt x="1825" y="614"/>
                  </a:cubicBezTo>
                  <a:cubicBezTo>
                    <a:pt x="1843" y="639"/>
                    <a:pt x="1843" y="639"/>
                    <a:pt x="1843" y="656"/>
                  </a:cubicBezTo>
                  <a:cubicBezTo>
                    <a:pt x="1843" y="673"/>
                    <a:pt x="1843" y="716"/>
                    <a:pt x="1851" y="733"/>
                  </a:cubicBezTo>
                  <a:cubicBezTo>
                    <a:pt x="1851" y="742"/>
                    <a:pt x="1843" y="767"/>
                    <a:pt x="1843" y="793"/>
                  </a:cubicBezTo>
                  <a:cubicBezTo>
                    <a:pt x="1843" y="818"/>
                    <a:pt x="1843" y="835"/>
                    <a:pt x="1851" y="844"/>
                  </a:cubicBezTo>
                  <a:cubicBezTo>
                    <a:pt x="1860" y="852"/>
                    <a:pt x="1868" y="852"/>
                    <a:pt x="1868" y="835"/>
                  </a:cubicBezTo>
                  <a:cubicBezTo>
                    <a:pt x="1877" y="810"/>
                    <a:pt x="1885" y="810"/>
                    <a:pt x="1885" y="784"/>
                  </a:cubicBezTo>
                  <a:cubicBezTo>
                    <a:pt x="1885" y="767"/>
                    <a:pt x="1894" y="750"/>
                    <a:pt x="1902" y="742"/>
                  </a:cubicBezTo>
                  <a:cubicBezTo>
                    <a:pt x="1902" y="725"/>
                    <a:pt x="1894" y="707"/>
                    <a:pt x="1902" y="682"/>
                  </a:cubicBezTo>
                  <a:cubicBezTo>
                    <a:pt x="1911" y="656"/>
                    <a:pt x="1919" y="656"/>
                    <a:pt x="1919" y="622"/>
                  </a:cubicBezTo>
                  <a:cubicBezTo>
                    <a:pt x="1919" y="597"/>
                    <a:pt x="1902" y="563"/>
                    <a:pt x="1902" y="588"/>
                  </a:cubicBezTo>
                  <a:close/>
                  <a:moveTo>
                    <a:pt x="1902" y="537"/>
                  </a:moveTo>
                  <a:cubicBezTo>
                    <a:pt x="1919" y="520"/>
                    <a:pt x="1945" y="495"/>
                    <a:pt x="1953" y="486"/>
                  </a:cubicBezTo>
                  <a:cubicBezTo>
                    <a:pt x="1962" y="469"/>
                    <a:pt x="1962" y="469"/>
                    <a:pt x="1970" y="495"/>
                  </a:cubicBezTo>
                  <a:cubicBezTo>
                    <a:pt x="1979" y="529"/>
                    <a:pt x="1996" y="580"/>
                    <a:pt x="1996" y="597"/>
                  </a:cubicBezTo>
                  <a:cubicBezTo>
                    <a:pt x="1996" y="605"/>
                    <a:pt x="1987" y="614"/>
                    <a:pt x="1996" y="622"/>
                  </a:cubicBezTo>
                  <a:cubicBezTo>
                    <a:pt x="2005" y="639"/>
                    <a:pt x="2005" y="639"/>
                    <a:pt x="2013" y="639"/>
                  </a:cubicBezTo>
                  <a:cubicBezTo>
                    <a:pt x="2022" y="639"/>
                    <a:pt x="2030" y="656"/>
                    <a:pt x="2030" y="673"/>
                  </a:cubicBezTo>
                  <a:cubicBezTo>
                    <a:pt x="2030" y="682"/>
                    <a:pt x="2030" y="716"/>
                    <a:pt x="2047" y="733"/>
                  </a:cubicBezTo>
                  <a:cubicBezTo>
                    <a:pt x="2056" y="750"/>
                    <a:pt x="2073" y="750"/>
                    <a:pt x="2081" y="733"/>
                  </a:cubicBezTo>
                  <a:cubicBezTo>
                    <a:pt x="2090" y="716"/>
                    <a:pt x="2098" y="716"/>
                    <a:pt x="2107" y="699"/>
                  </a:cubicBezTo>
                  <a:cubicBezTo>
                    <a:pt x="2115" y="673"/>
                    <a:pt x="2124" y="673"/>
                    <a:pt x="2124" y="665"/>
                  </a:cubicBezTo>
                  <a:cubicBezTo>
                    <a:pt x="2124" y="656"/>
                    <a:pt x="2115" y="656"/>
                    <a:pt x="2098" y="673"/>
                  </a:cubicBezTo>
                  <a:cubicBezTo>
                    <a:pt x="2090" y="690"/>
                    <a:pt x="2073" y="716"/>
                    <a:pt x="2056" y="690"/>
                  </a:cubicBezTo>
                  <a:cubicBezTo>
                    <a:pt x="2047" y="665"/>
                    <a:pt x="2056" y="648"/>
                    <a:pt x="2039" y="622"/>
                  </a:cubicBezTo>
                  <a:cubicBezTo>
                    <a:pt x="2013" y="597"/>
                    <a:pt x="2022" y="597"/>
                    <a:pt x="2013" y="563"/>
                  </a:cubicBezTo>
                  <a:cubicBezTo>
                    <a:pt x="2013" y="520"/>
                    <a:pt x="1987" y="486"/>
                    <a:pt x="1996" y="477"/>
                  </a:cubicBezTo>
                  <a:cubicBezTo>
                    <a:pt x="2005" y="460"/>
                    <a:pt x="2030" y="418"/>
                    <a:pt x="2030" y="392"/>
                  </a:cubicBezTo>
                  <a:cubicBezTo>
                    <a:pt x="2022" y="375"/>
                    <a:pt x="2013" y="367"/>
                    <a:pt x="1987" y="392"/>
                  </a:cubicBezTo>
                  <a:cubicBezTo>
                    <a:pt x="1962" y="418"/>
                    <a:pt x="1953" y="435"/>
                    <a:pt x="1936" y="469"/>
                  </a:cubicBezTo>
                  <a:cubicBezTo>
                    <a:pt x="1911" y="503"/>
                    <a:pt x="1902" y="520"/>
                    <a:pt x="1894" y="529"/>
                  </a:cubicBezTo>
                  <a:cubicBezTo>
                    <a:pt x="1885" y="529"/>
                    <a:pt x="1894" y="546"/>
                    <a:pt x="1902" y="537"/>
                  </a:cubicBezTo>
                  <a:close/>
                  <a:moveTo>
                    <a:pt x="1970" y="443"/>
                  </a:moveTo>
                  <a:cubicBezTo>
                    <a:pt x="1970" y="452"/>
                    <a:pt x="1962" y="469"/>
                    <a:pt x="1979" y="460"/>
                  </a:cubicBezTo>
                  <a:cubicBezTo>
                    <a:pt x="1987" y="452"/>
                    <a:pt x="1996" y="443"/>
                    <a:pt x="1996" y="435"/>
                  </a:cubicBezTo>
                  <a:cubicBezTo>
                    <a:pt x="2005" y="418"/>
                    <a:pt x="2005" y="409"/>
                    <a:pt x="1996" y="409"/>
                  </a:cubicBezTo>
                  <a:cubicBezTo>
                    <a:pt x="1996" y="409"/>
                    <a:pt x="1979" y="426"/>
                    <a:pt x="1970" y="443"/>
                  </a:cubicBezTo>
                  <a:close/>
                  <a:moveTo>
                    <a:pt x="1092" y="1270"/>
                  </a:moveTo>
                  <a:cubicBezTo>
                    <a:pt x="1101" y="1278"/>
                    <a:pt x="1126" y="1295"/>
                    <a:pt x="1135" y="1304"/>
                  </a:cubicBezTo>
                  <a:cubicBezTo>
                    <a:pt x="1135" y="1321"/>
                    <a:pt x="1152" y="1321"/>
                    <a:pt x="1160" y="1312"/>
                  </a:cubicBezTo>
                  <a:cubicBezTo>
                    <a:pt x="1169" y="1304"/>
                    <a:pt x="1169" y="1304"/>
                    <a:pt x="1160" y="1287"/>
                  </a:cubicBezTo>
                  <a:cubicBezTo>
                    <a:pt x="1143" y="1278"/>
                    <a:pt x="1118" y="1270"/>
                    <a:pt x="1109" y="1261"/>
                  </a:cubicBezTo>
                  <a:cubicBezTo>
                    <a:pt x="1092" y="1253"/>
                    <a:pt x="1084" y="1261"/>
                    <a:pt x="1092" y="1270"/>
                  </a:cubicBezTo>
                  <a:close/>
                  <a:moveTo>
                    <a:pt x="1101" y="1210"/>
                  </a:moveTo>
                  <a:cubicBezTo>
                    <a:pt x="1109" y="1202"/>
                    <a:pt x="1101" y="1176"/>
                    <a:pt x="1101" y="1167"/>
                  </a:cubicBezTo>
                  <a:cubicBezTo>
                    <a:pt x="1101" y="1150"/>
                    <a:pt x="1101" y="1150"/>
                    <a:pt x="1109" y="1142"/>
                  </a:cubicBezTo>
                  <a:cubicBezTo>
                    <a:pt x="1126" y="1133"/>
                    <a:pt x="1126" y="1125"/>
                    <a:pt x="1118" y="1116"/>
                  </a:cubicBezTo>
                  <a:cubicBezTo>
                    <a:pt x="1109" y="1108"/>
                    <a:pt x="1109" y="1108"/>
                    <a:pt x="1109" y="1099"/>
                  </a:cubicBezTo>
                  <a:cubicBezTo>
                    <a:pt x="1109" y="1091"/>
                    <a:pt x="1109" y="1091"/>
                    <a:pt x="1101" y="1082"/>
                  </a:cubicBezTo>
                  <a:cubicBezTo>
                    <a:pt x="1092" y="1082"/>
                    <a:pt x="1092" y="1074"/>
                    <a:pt x="1092" y="1057"/>
                  </a:cubicBezTo>
                  <a:cubicBezTo>
                    <a:pt x="1092" y="1040"/>
                    <a:pt x="1092" y="1023"/>
                    <a:pt x="1101" y="1031"/>
                  </a:cubicBezTo>
                  <a:cubicBezTo>
                    <a:pt x="1109" y="1040"/>
                    <a:pt x="1109" y="1040"/>
                    <a:pt x="1118" y="1074"/>
                  </a:cubicBezTo>
                  <a:cubicBezTo>
                    <a:pt x="1126" y="1108"/>
                    <a:pt x="1126" y="1116"/>
                    <a:pt x="1143" y="1099"/>
                  </a:cubicBezTo>
                  <a:cubicBezTo>
                    <a:pt x="1152" y="1082"/>
                    <a:pt x="1152" y="1065"/>
                    <a:pt x="1160" y="1074"/>
                  </a:cubicBezTo>
                  <a:cubicBezTo>
                    <a:pt x="1169" y="1091"/>
                    <a:pt x="1169" y="1125"/>
                    <a:pt x="1160" y="1133"/>
                  </a:cubicBezTo>
                  <a:cubicBezTo>
                    <a:pt x="1160" y="1142"/>
                    <a:pt x="1160" y="1142"/>
                    <a:pt x="1160" y="1142"/>
                  </a:cubicBezTo>
                  <a:cubicBezTo>
                    <a:pt x="1169" y="1142"/>
                    <a:pt x="1194" y="1125"/>
                    <a:pt x="1194" y="1125"/>
                  </a:cubicBezTo>
                  <a:cubicBezTo>
                    <a:pt x="1194" y="1125"/>
                    <a:pt x="1186" y="1099"/>
                    <a:pt x="1194" y="1108"/>
                  </a:cubicBezTo>
                  <a:cubicBezTo>
                    <a:pt x="1203" y="1116"/>
                    <a:pt x="1203" y="1116"/>
                    <a:pt x="1211" y="1108"/>
                  </a:cubicBezTo>
                  <a:cubicBezTo>
                    <a:pt x="1211" y="1099"/>
                    <a:pt x="1203" y="1091"/>
                    <a:pt x="1194" y="1082"/>
                  </a:cubicBezTo>
                  <a:cubicBezTo>
                    <a:pt x="1186" y="1065"/>
                    <a:pt x="1186" y="1065"/>
                    <a:pt x="1186" y="1048"/>
                  </a:cubicBezTo>
                  <a:cubicBezTo>
                    <a:pt x="1186" y="1031"/>
                    <a:pt x="1160" y="997"/>
                    <a:pt x="1160" y="1023"/>
                  </a:cubicBezTo>
                  <a:cubicBezTo>
                    <a:pt x="1160" y="1048"/>
                    <a:pt x="1160" y="1040"/>
                    <a:pt x="1152" y="1048"/>
                  </a:cubicBezTo>
                  <a:cubicBezTo>
                    <a:pt x="1143" y="1048"/>
                    <a:pt x="1135" y="1057"/>
                    <a:pt x="1135" y="1065"/>
                  </a:cubicBezTo>
                  <a:cubicBezTo>
                    <a:pt x="1135" y="1065"/>
                    <a:pt x="1126" y="1065"/>
                    <a:pt x="1126" y="1048"/>
                  </a:cubicBezTo>
                  <a:cubicBezTo>
                    <a:pt x="1126" y="1040"/>
                    <a:pt x="1118" y="997"/>
                    <a:pt x="1109" y="1006"/>
                  </a:cubicBezTo>
                  <a:cubicBezTo>
                    <a:pt x="1101" y="1006"/>
                    <a:pt x="1101" y="1006"/>
                    <a:pt x="1101" y="1014"/>
                  </a:cubicBezTo>
                  <a:cubicBezTo>
                    <a:pt x="1092" y="1023"/>
                    <a:pt x="1092" y="1014"/>
                    <a:pt x="1092" y="997"/>
                  </a:cubicBezTo>
                  <a:cubicBezTo>
                    <a:pt x="1092" y="980"/>
                    <a:pt x="1084" y="955"/>
                    <a:pt x="1092" y="912"/>
                  </a:cubicBezTo>
                  <a:cubicBezTo>
                    <a:pt x="1092" y="869"/>
                    <a:pt x="1101" y="869"/>
                    <a:pt x="1118" y="903"/>
                  </a:cubicBezTo>
                  <a:cubicBezTo>
                    <a:pt x="1135" y="929"/>
                    <a:pt x="1169" y="972"/>
                    <a:pt x="1186" y="997"/>
                  </a:cubicBezTo>
                  <a:cubicBezTo>
                    <a:pt x="1211" y="1023"/>
                    <a:pt x="1271" y="1082"/>
                    <a:pt x="1280" y="1091"/>
                  </a:cubicBezTo>
                  <a:cubicBezTo>
                    <a:pt x="1288" y="1099"/>
                    <a:pt x="1288" y="1091"/>
                    <a:pt x="1271" y="1108"/>
                  </a:cubicBezTo>
                  <a:cubicBezTo>
                    <a:pt x="1254" y="1125"/>
                    <a:pt x="1246" y="1133"/>
                    <a:pt x="1220" y="1133"/>
                  </a:cubicBezTo>
                  <a:cubicBezTo>
                    <a:pt x="1203" y="1142"/>
                    <a:pt x="1186" y="1159"/>
                    <a:pt x="1194" y="1159"/>
                  </a:cubicBezTo>
                  <a:cubicBezTo>
                    <a:pt x="1211" y="1159"/>
                    <a:pt x="1263" y="1142"/>
                    <a:pt x="1288" y="1133"/>
                  </a:cubicBezTo>
                  <a:cubicBezTo>
                    <a:pt x="1314" y="1133"/>
                    <a:pt x="1331" y="1125"/>
                    <a:pt x="1322" y="1099"/>
                  </a:cubicBezTo>
                  <a:cubicBezTo>
                    <a:pt x="1305" y="1082"/>
                    <a:pt x="1271" y="1048"/>
                    <a:pt x="1246" y="1031"/>
                  </a:cubicBezTo>
                  <a:cubicBezTo>
                    <a:pt x="1220" y="1014"/>
                    <a:pt x="1211" y="997"/>
                    <a:pt x="1194" y="980"/>
                  </a:cubicBezTo>
                  <a:cubicBezTo>
                    <a:pt x="1177" y="955"/>
                    <a:pt x="1152" y="920"/>
                    <a:pt x="1135" y="886"/>
                  </a:cubicBezTo>
                  <a:cubicBezTo>
                    <a:pt x="1118" y="852"/>
                    <a:pt x="1109" y="844"/>
                    <a:pt x="1092" y="861"/>
                  </a:cubicBezTo>
                  <a:cubicBezTo>
                    <a:pt x="1084" y="878"/>
                    <a:pt x="1075" y="895"/>
                    <a:pt x="1075" y="955"/>
                  </a:cubicBezTo>
                  <a:cubicBezTo>
                    <a:pt x="1075" y="1014"/>
                    <a:pt x="1084" y="1023"/>
                    <a:pt x="1084" y="1040"/>
                  </a:cubicBezTo>
                  <a:cubicBezTo>
                    <a:pt x="1075" y="1057"/>
                    <a:pt x="1075" y="1048"/>
                    <a:pt x="1066" y="1031"/>
                  </a:cubicBezTo>
                  <a:cubicBezTo>
                    <a:pt x="1058" y="1014"/>
                    <a:pt x="1058" y="997"/>
                    <a:pt x="1058" y="980"/>
                  </a:cubicBezTo>
                  <a:cubicBezTo>
                    <a:pt x="1066" y="963"/>
                    <a:pt x="1058" y="929"/>
                    <a:pt x="1049" y="937"/>
                  </a:cubicBezTo>
                  <a:cubicBezTo>
                    <a:pt x="1041" y="937"/>
                    <a:pt x="1041" y="946"/>
                    <a:pt x="1041" y="955"/>
                  </a:cubicBezTo>
                  <a:cubicBezTo>
                    <a:pt x="1041" y="955"/>
                    <a:pt x="1032" y="929"/>
                    <a:pt x="1007" y="929"/>
                  </a:cubicBezTo>
                  <a:cubicBezTo>
                    <a:pt x="981" y="937"/>
                    <a:pt x="973" y="946"/>
                    <a:pt x="990" y="946"/>
                  </a:cubicBezTo>
                  <a:cubicBezTo>
                    <a:pt x="998" y="946"/>
                    <a:pt x="1041" y="989"/>
                    <a:pt x="1041" y="1006"/>
                  </a:cubicBezTo>
                  <a:cubicBezTo>
                    <a:pt x="1041" y="1031"/>
                    <a:pt x="1032" y="1040"/>
                    <a:pt x="1032" y="1057"/>
                  </a:cubicBezTo>
                  <a:cubicBezTo>
                    <a:pt x="1032" y="1082"/>
                    <a:pt x="1024" y="1099"/>
                    <a:pt x="1015" y="1108"/>
                  </a:cubicBezTo>
                  <a:cubicBezTo>
                    <a:pt x="1015" y="1116"/>
                    <a:pt x="1032" y="1099"/>
                    <a:pt x="1041" y="1082"/>
                  </a:cubicBezTo>
                  <a:cubicBezTo>
                    <a:pt x="1049" y="1065"/>
                    <a:pt x="1049" y="1023"/>
                    <a:pt x="1058" y="1040"/>
                  </a:cubicBezTo>
                  <a:cubicBezTo>
                    <a:pt x="1066" y="1057"/>
                    <a:pt x="1075" y="1065"/>
                    <a:pt x="1084" y="1125"/>
                  </a:cubicBezTo>
                  <a:cubicBezTo>
                    <a:pt x="1092" y="1176"/>
                    <a:pt x="1092" y="1244"/>
                    <a:pt x="1101" y="1210"/>
                  </a:cubicBezTo>
                  <a:close/>
                  <a:moveTo>
                    <a:pt x="325" y="2036"/>
                  </a:moveTo>
                  <a:cubicBezTo>
                    <a:pt x="325" y="2045"/>
                    <a:pt x="350" y="2036"/>
                    <a:pt x="367" y="2036"/>
                  </a:cubicBezTo>
                  <a:cubicBezTo>
                    <a:pt x="384" y="2045"/>
                    <a:pt x="384" y="2053"/>
                    <a:pt x="393" y="2036"/>
                  </a:cubicBezTo>
                  <a:cubicBezTo>
                    <a:pt x="393" y="2028"/>
                    <a:pt x="401" y="2011"/>
                    <a:pt x="393" y="2002"/>
                  </a:cubicBezTo>
                  <a:cubicBezTo>
                    <a:pt x="376" y="1994"/>
                    <a:pt x="359" y="2011"/>
                    <a:pt x="342" y="2019"/>
                  </a:cubicBezTo>
                  <a:cubicBezTo>
                    <a:pt x="325" y="2028"/>
                    <a:pt x="307" y="2045"/>
                    <a:pt x="325" y="2036"/>
                  </a:cubicBezTo>
                  <a:close/>
                  <a:moveTo>
                    <a:pt x="495" y="1721"/>
                  </a:moveTo>
                  <a:cubicBezTo>
                    <a:pt x="504" y="1721"/>
                    <a:pt x="546" y="1747"/>
                    <a:pt x="572" y="1764"/>
                  </a:cubicBezTo>
                  <a:cubicBezTo>
                    <a:pt x="589" y="1781"/>
                    <a:pt x="623" y="1815"/>
                    <a:pt x="666" y="1832"/>
                  </a:cubicBezTo>
                  <a:cubicBezTo>
                    <a:pt x="708" y="1849"/>
                    <a:pt x="742" y="1883"/>
                    <a:pt x="777" y="1892"/>
                  </a:cubicBezTo>
                  <a:cubicBezTo>
                    <a:pt x="811" y="1892"/>
                    <a:pt x="845" y="1900"/>
                    <a:pt x="853" y="1909"/>
                  </a:cubicBezTo>
                  <a:cubicBezTo>
                    <a:pt x="870" y="1917"/>
                    <a:pt x="862" y="1943"/>
                    <a:pt x="870" y="1951"/>
                  </a:cubicBezTo>
                  <a:cubicBezTo>
                    <a:pt x="879" y="1968"/>
                    <a:pt x="879" y="1968"/>
                    <a:pt x="879" y="1951"/>
                  </a:cubicBezTo>
                  <a:cubicBezTo>
                    <a:pt x="879" y="1934"/>
                    <a:pt x="887" y="1909"/>
                    <a:pt x="887" y="1900"/>
                  </a:cubicBezTo>
                  <a:cubicBezTo>
                    <a:pt x="896" y="1892"/>
                    <a:pt x="896" y="1883"/>
                    <a:pt x="879" y="1883"/>
                  </a:cubicBezTo>
                  <a:cubicBezTo>
                    <a:pt x="862" y="1883"/>
                    <a:pt x="819" y="1883"/>
                    <a:pt x="785" y="1866"/>
                  </a:cubicBezTo>
                  <a:cubicBezTo>
                    <a:pt x="759" y="1849"/>
                    <a:pt x="751" y="1840"/>
                    <a:pt x="717" y="1832"/>
                  </a:cubicBezTo>
                  <a:cubicBezTo>
                    <a:pt x="674" y="1823"/>
                    <a:pt x="640" y="1798"/>
                    <a:pt x="606" y="1764"/>
                  </a:cubicBezTo>
                  <a:cubicBezTo>
                    <a:pt x="572" y="1738"/>
                    <a:pt x="546" y="1721"/>
                    <a:pt x="529" y="1713"/>
                  </a:cubicBezTo>
                  <a:cubicBezTo>
                    <a:pt x="504" y="1696"/>
                    <a:pt x="478" y="1704"/>
                    <a:pt x="495" y="1721"/>
                  </a:cubicBezTo>
                  <a:close/>
                  <a:moveTo>
                    <a:pt x="487" y="1840"/>
                  </a:moveTo>
                  <a:cubicBezTo>
                    <a:pt x="487" y="1849"/>
                    <a:pt x="529" y="1909"/>
                    <a:pt x="546" y="1926"/>
                  </a:cubicBezTo>
                  <a:cubicBezTo>
                    <a:pt x="555" y="1943"/>
                    <a:pt x="563" y="1934"/>
                    <a:pt x="572" y="1926"/>
                  </a:cubicBezTo>
                  <a:cubicBezTo>
                    <a:pt x="572" y="1917"/>
                    <a:pt x="572" y="1917"/>
                    <a:pt x="563" y="1909"/>
                  </a:cubicBezTo>
                  <a:cubicBezTo>
                    <a:pt x="555" y="1900"/>
                    <a:pt x="555" y="1900"/>
                    <a:pt x="555" y="1883"/>
                  </a:cubicBezTo>
                  <a:cubicBezTo>
                    <a:pt x="555" y="1866"/>
                    <a:pt x="555" y="1849"/>
                    <a:pt x="555" y="1858"/>
                  </a:cubicBezTo>
                  <a:cubicBezTo>
                    <a:pt x="563" y="1866"/>
                    <a:pt x="580" y="1900"/>
                    <a:pt x="597" y="1900"/>
                  </a:cubicBezTo>
                  <a:cubicBezTo>
                    <a:pt x="614" y="1909"/>
                    <a:pt x="614" y="1900"/>
                    <a:pt x="614" y="1892"/>
                  </a:cubicBezTo>
                  <a:cubicBezTo>
                    <a:pt x="606" y="1875"/>
                    <a:pt x="589" y="1875"/>
                    <a:pt x="589" y="1840"/>
                  </a:cubicBezTo>
                  <a:cubicBezTo>
                    <a:pt x="580" y="1798"/>
                    <a:pt x="580" y="1789"/>
                    <a:pt x="563" y="1772"/>
                  </a:cubicBezTo>
                  <a:cubicBezTo>
                    <a:pt x="546" y="1764"/>
                    <a:pt x="546" y="1764"/>
                    <a:pt x="538" y="1764"/>
                  </a:cubicBezTo>
                  <a:cubicBezTo>
                    <a:pt x="538" y="1764"/>
                    <a:pt x="538" y="1772"/>
                    <a:pt x="546" y="1781"/>
                  </a:cubicBezTo>
                  <a:cubicBezTo>
                    <a:pt x="555" y="1789"/>
                    <a:pt x="563" y="1806"/>
                    <a:pt x="563" y="1815"/>
                  </a:cubicBezTo>
                  <a:cubicBezTo>
                    <a:pt x="563" y="1823"/>
                    <a:pt x="563" y="1823"/>
                    <a:pt x="555" y="1815"/>
                  </a:cubicBezTo>
                  <a:cubicBezTo>
                    <a:pt x="546" y="1806"/>
                    <a:pt x="538" y="1789"/>
                    <a:pt x="529" y="1798"/>
                  </a:cubicBezTo>
                  <a:cubicBezTo>
                    <a:pt x="529" y="1798"/>
                    <a:pt x="521" y="1823"/>
                    <a:pt x="529" y="1840"/>
                  </a:cubicBezTo>
                  <a:cubicBezTo>
                    <a:pt x="538" y="1858"/>
                    <a:pt x="538" y="1875"/>
                    <a:pt x="538" y="1883"/>
                  </a:cubicBezTo>
                  <a:cubicBezTo>
                    <a:pt x="538" y="1892"/>
                    <a:pt x="529" y="1883"/>
                    <a:pt x="521" y="1866"/>
                  </a:cubicBezTo>
                  <a:cubicBezTo>
                    <a:pt x="512" y="1849"/>
                    <a:pt x="504" y="1815"/>
                    <a:pt x="495" y="1789"/>
                  </a:cubicBezTo>
                  <a:cubicBezTo>
                    <a:pt x="478" y="1764"/>
                    <a:pt x="461" y="1747"/>
                    <a:pt x="461" y="1738"/>
                  </a:cubicBezTo>
                  <a:cubicBezTo>
                    <a:pt x="452" y="1738"/>
                    <a:pt x="452" y="1696"/>
                    <a:pt x="452" y="1670"/>
                  </a:cubicBezTo>
                  <a:cubicBezTo>
                    <a:pt x="444" y="1653"/>
                    <a:pt x="461" y="1636"/>
                    <a:pt x="452" y="1619"/>
                  </a:cubicBezTo>
                  <a:cubicBezTo>
                    <a:pt x="444" y="1602"/>
                    <a:pt x="427" y="1610"/>
                    <a:pt x="427" y="1653"/>
                  </a:cubicBezTo>
                  <a:cubicBezTo>
                    <a:pt x="418" y="1687"/>
                    <a:pt x="427" y="1789"/>
                    <a:pt x="435" y="1823"/>
                  </a:cubicBezTo>
                  <a:cubicBezTo>
                    <a:pt x="452" y="1858"/>
                    <a:pt x="444" y="1892"/>
                    <a:pt x="461" y="1909"/>
                  </a:cubicBezTo>
                  <a:cubicBezTo>
                    <a:pt x="469" y="1926"/>
                    <a:pt x="469" y="1909"/>
                    <a:pt x="469" y="1892"/>
                  </a:cubicBezTo>
                  <a:cubicBezTo>
                    <a:pt x="469" y="1875"/>
                    <a:pt x="478" y="1875"/>
                    <a:pt x="478" y="1858"/>
                  </a:cubicBezTo>
                  <a:cubicBezTo>
                    <a:pt x="478" y="1832"/>
                    <a:pt x="478" y="1832"/>
                    <a:pt x="487" y="1840"/>
                  </a:cubicBezTo>
                  <a:close/>
                  <a:moveTo>
                    <a:pt x="589" y="2070"/>
                  </a:moveTo>
                  <a:cubicBezTo>
                    <a:pt x="589" y="2070"/>
                    <a:pt x="614" y="2096"/>
                    <a:pt x="614" y="2105"/>
                  </a:cubicBezTo>
                  <a:cubicBezTo>
                    <a:pt x="614" y="2113"/>
                    <a:pt x="614" y="2122"/>
                    <a:pt x="580" y="2105"/>
                  </a:cubicBezTo>
                  <a:cubicBezTo>
                    <a:pt x="546" y="2088"/>
                    <a:pt x="546" y="2079"/>
                    <a:pt x="529" y="2088"/>
                  </a:cubicBezTo>
                  <a:cubicBezTo>
                    <a:pt x="504" y="2088"/>
                    <a:pt x="478" y="2105"/>
                    <a:pt x="487" y="2105"/>
                  </a:cubicBezTo>
                  <a:cubicBezTo>
                    <a:pt x="495" y="2113"/>
                    <a:pt x="504" y="2113"/>
                    <a:pt x="529" y="2113"/>
                  </a:cubicBezTo>
                  <a:cubicBezTo>
                    <a:pt x="555" y="2113"/>
                    <a:pt x="572" y="2122"/>
                    <a:pt x="589" y="2130"/>
                  </a:cubicBezTo>
                  <a:cubicBezTo>
                    <a:pt x="606" y="2139"/>
                    <a:pt x="640" y="2147"/>
                    <a:pt x="649" y="2130"/>
                  </a:cubicBezTo>
                  <a:cubicBezTo>
                    <a:pt x="657" y="2113"/>
                    <a:pt x="657" y="2113"/>
                    <a:pt x="640" y="2096"/>
                  </a:cubicBezTo>
                  <a:cubicBezTo>
                    <a:pt x="623" y="2088"/>
                    <a:pt x="580" y="2045"/>
                    <a:pt x="589" y="2070"/>
                  </a:cubicBezTo>
                  <a:close/>
                  <a:moveTo>
                    <a:pt x="2439" y="895"/>
                  </a:moveTo>
                  <a:cubicBezTo>
                    <a:pt x="3292" y="895"/>
                    <a:pt x="3983" y="1585"/>
                    <a:pt x="3983" y="2437"/>
                  </a:cubicBezTo>
                  <a:cubicBezTo>
                    <a:pt x="3983" y="3289"/>
                    <a:pt x="3292" y="3979"/>
                    <a:pt x="2439" y="3979"/>
                  </a:cubicBezTo>
                  <a:cubicBezTo>
                    <a:pt x="1587" y="3979"/>
                    <a:pt x="896" y="3289"/>
                    <a:pt x="896" y="2437"/>
                  </a:cubicBezTo>
                  <a:cubicBezTo>
                    <a:pt x="896" y="1585"/>
                    <a:pt x="1587" y="895"/>
                    <a:pt x="2439" y="895"/>
                  </a:cubicBezTo>
                  <a:close/>
                  <a:moveTo>
                    <a:pt x="2457" y="1772"/>
                  </a:moveTo>
                  <a:cubicBezTo>
                    <a:pt x="2141" y="1900"/>
                    <a:pt x="2141" y="1900"/>
                    <a:pt x="2141" y="1900"/>
                  </a:cubicBezTo>
                  <a:cubicBezTo>
                    <a:pt x="2141" y="2590"/>
                    <a:pt x="2141" y="2590"/>
                    <a:pt x="2141" y="2590"/>
                  </a:cubicBezTo>
                  <a:cubicBezTo>
                    <a:pt x="2081" y="2565"/>
                    <a:pt x="2022" y="2539"/>
                    <a:pt x="1953" y="2505"/>
                  </a:cubicBezTo>
                  <a:cubicBezTo>
                    <a:pt x="1953" y="1900"/>
                    <a:pt x="1953" y="1900"/>
                    <a:pt x="1953" y="1900"/>
                  </a:cubicBezTo>
                  <a:cubicBezTo>
                    <a:pt x="1638" y="1772"/>
                    <a:pt x="1638" y="1772"/>
                    <a:pt x="1638" y="1772"/>
                  </a:cubicBezTo>
                  <a:cubicBezTo>
                    <a:pt x="1638" y="2318"/>
                    <a:pt x="1638" y="2318"/>
                    <a:pt x="1638" y="2318"/>
                  </a:cubicBezTo>
                  <a:cubicBezTo>
                    <a:pt x="1536" y="2249"/>
                    <a:pt x="1416" y="2173"/>
                    <a:pt x="1280" y="2062"/>
                  </a:cubicBezTo>
                  <a:cubicBezTo>
                    <a:pt x="1280" y="2062"/>
                    <a:pt x="1425" y="2309"/>
                    <a:pt x="1638" y="2488"/>
                  </a:cubicBezTo>
                  <a:cubicBezTo>
                    <a:pt x="1638" y="3433"/>
                    <a:pt x="1638" y="3433"/>
                    <a:pt x="1638" y="3433"/>
                  </a:cubicBezTo>
                  <a:cubicBezTo>
                    <a:pt x="1953" y="3561"/>
                    <a:pt x="1953" y="3561"/>
                    <a:pt x="1953" y="3561"/>
                  </a:cubicBezTo>
                  <a:cubicBezTo>
                    <a:pt x="1953" y="2726"/>
                    <a:pt x="1953" y="2726"/>
                    <a:pt x="1953" y="2726"/>
                  </a:cubicBezTo>
                  <a:cubicBezTo>
                    <a:pt x="2022" y="2778"/>
                    <a:pt x="2090" y="2803"/>
                    <a:pt x="2141" y="2829"/>
                  </a:cubicBezTo>
                  <a:cubicBezTo>
                    <a:pt x="2141" y="3561"/>
                    <a:pt x="2141" y="3561"/>
                    <a:pt x="2141" y="3561"/>
                  </a:cubicBezTo>
                  <a:cubicBezTo>
                    <a:pt x="2457" y="3433"/>
                    <a:pt x="2457" y="3433"/>
                    <a:pt x="2457" y="3433"/>
                  </a:cubicBezTo>
                  <a:cubicBezTo>
                    <a:pt x="2457" y="2905"/>
                    <a:pt x="2457" y="2905"/>
                    <a:pt x="2457" y="2905"/>
                  </a:cubicBezTo>
                  <a:cubicBezTo>
                    <a:pt x="2584" y="2922"/>
                    <a:pt x="2746" y="2931"/>
                    <a:pt x="2917" y="2888"/>
                  </a:cubicBezTo>
                  <a:cubicBezTo>
                    <a:pt x="3275" y="2803"/>
                    <a:pt x="3454" y="2454"/>
                    <a:pt x="3403" y="2232"/>
                  </a:cubicBezTo>
                  <a:cubicBezTo>
                    <a:pt x="3352" y="2011"/>
                    <a:pt x="3216" y="1909"/>
                    <a:pt x="2866" y="1730"/>
                  </a:cubicBezTo>
                  <a:cubicBezTo>
                    <a:pt x="2516" y="1551"/>
                    <a:pt x="2286" y="1406"/>
                    <a:pt x="2457" y="1142"/>
                  </a:cubicBezTo>
                  <a:cubicBezTo>
                    <a:pt x="2457" y="1142"/>
                    <a:pt x="2329" y="1202"/>
                    <a:pt x="2286" y="1329"/>
                  </a:cubicBezTo>
                  <a:cubicBezTo>
                    <a:pt x="2243" y="1449"/>
                    <a:pt x="2277" y="1602"/>
                    <a:pt x="2448" y="1747"/>
                  </a:cubicBezTo>
                  <a:cubicBezTo>
                    <a:pt x="2627" y="1900"/>
                    <a:pt x="2721" y="1883"/>
                    <a:pt x="2874" y="2062"/>
                  </a:cubicBezTo>
                  <a:cubicBezTo>
                    <a:pt x="3028" y="2232"/>
                    <a:pt x="2985" y="2462"/>
                    <a:pt x="2900" y="2548"/>
                  </a:cubicBezTo>
                  <a:cubicBezTo>
                    <a:pt x="2823" y="2616"/>
                    <a:pt x="2670" y="2701"/>
                    <a:pt x="2457" y="2675"/>
                  </a:cubicBezTo>
                  <a:lnTo>
                    <a:pt x="2457" y="1772"/>
                  </a:lnTo>
                  <a:close/>
                  <a:moveTo>
                    <a:pt x="2644" y="3212"/>
                  </a:moveTo>
                  <a:cubicBezTo>
                    <a:pt x="2644" y="3476"/>
                    <a:pt x="2644" y="3476"/>
                    <a:pt x="2644" y="3476"/>
                  </a:cubicBezTo>
                  <a:cubicBezTo>
                    <a:pt x="2619" y="3476"/>
                    <a:pt x="2619" y="3476"/>
                    <a:pt x="2619" y="3476"/>
                  </a:cubicBezTo>
                  <a:cubicBezTo>
                    <a:pt x="2619" y="3289"/>
                    <a:pt x="2619" y="3289"/>
                    <a:pt x="2619" y="3289"/>
                  </a:cubicBezTo>
                  <a:cubicBezTo>
                    <a:pt x="2559" y="3289"/>
                    <a:pt x="2559" y="3289"/>
                    <a:pt x="2559" y="3289"/>
                  </a:cubicBezTo>
                  <a:cubicBezTo>
                    <a:pt x="2559" y="3263"/>
                    <a:pt x="2559" y="3263"/>
                    <a:pt x="2559" y="3263"/>
                  </a:cubicBezTo>
                  <a:cubicBezTo>
                    <a:pt x="2602" y="3263"/>
                    <a:pt x="2619" y="3246"/>
                    <a:pt x="2627" y="3212"/>
                  </a:cubicBezTo>
                  <a:lnTo>
                    <a:pt x="2644" y="3212"/>
                  </a:lnTo>
                  <a:close/>
                  <a:moveTo>
                    <a:pt x="2789" y="3416"/>
                  </a:moveTo>
                  <a:cubicBezTo>
                    <a:pt x="2815" y="3416"/>
                    <a:pt x="2815" y="3416"/>
                    <a:pt x="2815" y="3416"/>
                  </a:cubicBezTo>
                  <a:cubicBezTo>
                    <a:pt x="2823" y="3442"/>
                    <a:pt x="2832" y="3459"/>
                    <a:pt x="2857" y="3459"/>
                  </a:cubicBezTo>
                  <a:cubicBezTo>
                    <a:pt x="2883" y="3459"/>
                    <a:pt x="2900" y="3425"/>
                    <a:pt x="2909" y="3357"/>
                  </a:cubicBezTo>
                  <a:cubicBezTo>
                    <a:pt x="2909" y="3357"/>
                    <a:pt x="2909" y="3357"/>
                    <a:pt x="2909" y="3357"/>
                  </a:cubicBezTo>
                  <a:cubicBezTo>
                    <a:pt x="2900" y="3374"/>
                    <a:pt x="2883" y="3391"/>
                    <a:pt x="2857" y="3391"/>
                  </a:cubicBezTo>
                  <a:cubicBezTo>
                    <a:pt x="2815" y="3382"/>
                    <a:pt x="2789" y="3357"/>
                    <a:pt x="2789" y="3306"/>
                  </a:cubicBezTo>
                  <a:cubicBezTo>
                    <a:pt x="2789" y="3246"/>
                    <a:pt x="2815" y="3212"/>
                    <a:pt x="2857" y="3212"/>
                  </a:cubicBezTo>
                  <a:cubicBezTo>
                    <a:pt x="2909" y="3212"/>
                    <a:pt x="2943" y="3255"/>
                    <a:pt x="2943" y="3331"/>
                  </a:cubicBezTo>
                  <a:cubicBezTo>
                    <a:pt x="2934" y="3425"/>
                    <a:pt x="2909" y="3476"/>
                    <a:pt x="2857" y="3476"/>
                  </a:cubicBezTo>
                  <a:cubicBezTo>
                    <a:pt x="2815" y="3476"/>
                    <a:pt x="2789" y="3459"/>
                    <a:pt x="2789" y="3416"/>
                  </a:cubicBezTo>
                  <a:close/>
                  <a:moveTo>
                    <a:pt x="2866" y="3357"/>
                  </a:moveTo>
                  <a:cubicBezTo>
                    <a:pt x="2891" y="3357"/>
                    <a:pt x="2909" y="3340"/>
                    <a:pt x="2909" y="3297"/>
                  </a:cubicBezTo>
                  <a:cubicBezTo>
                    <a:pt x="2909" y="3263"/>
                    <a:pt x="2891" y="3246"/>
                    <a:pt x="2857" y="3246"/>
                  </a:cubicBezTo>
                  <a:cubicBezTo>
                    <a:pt x="2832" y="3246"/>
                    <a:pt x="2815" y="3263"/>
                    <a:pt x="2815" y="3306"/>
                  </a:cubicBezTo>
                  <a:cubicBezTo>
                    <a:pt x="2815" y="3340"/>
                    <a:pt x="2832" y="3357"/>
                    <a:pt x="2866" y="3357"/>
                  </a:cubicBezTo>
                  <a:close/>
                  <a:moveTo>
                    <a:pt x="3156" y="3348"/>
                  </a:moveTo>
                  <a:cubicBezTo>
                    <a:pt x="3156" y="3280"/>
                    <a:pt x="3139" y="3246"/>
                    <a:pt x="3105" y="3246"/>
                  </a:cubicBezTo>
                  <a:cubicBezTo>
                    <a:pt x="3071" y="3246"/>
                    <a:pt x="3054" y="3280"/>
                    <a:pt x="3054" y="3348"/>
                  </a:cubicBezTo>
                  <a:cubicBezTo>
                    <a:pt x="3054" y="3416"/>
                    <a:pt x="3071" y="3451"/>
                    <a:pt x="3105" y="3451"/>
                  </a:cubicBezTo>
                  <a:cubicBezTo>
                    <a:pt x="3139" y="3451"/>
                    <a:pt x="3156" y="3416"/>
                    <a:pt x="3156" y="3348"/>
                  </a:cubicBezTo>
                  <a:close/>
                  <a:moveTo>
                    <a:pt x="3181" y="3348"/>
                  </a:moveTo>
                  <a:cubicBezTo>
                    <a:pt x="3181" y="3433"/>
                    <a:pt x="3156" y="3476"/>
                    <a:pt x="3105" y="3476"/>
                  </a:cubicBezTo>
                  <a:cubicBezTo>
                    <a:pt x="3054" y="3476"/>
                    <a:pt x="3028" y="3433"/>
                    <a:pt x="3028" y="3348"/>
                  </a:cubicBezTo>
                  <a:cubicBezTo>
                    <a:pt x="3028" y="3255"/>
                    <a:pt x="3054" y="3212"/>
                    <a:pt x="3105" y="3212"/>
                  </a:cubicBezTo>
                  <a:cubicBezTo>
                    <a:pt x="3156" y="3212"/>
                    <a:pt x="3181" y="3263"/>
                    <a:pt x="3181" y="3348"/>
                  </a:cubicBezTo>
                  <a:close/>
                  <a:moveTo>
                    <a:pt x="3275" y="3416"/>
                  </a:moveTo>
                  <a:cubicBezTo>
                    <a:pt x="3301" y="3416"/>
                    <a:pt x="3301" y="3416"/>
                    <a:pt x="3301" y="3416"/>
                  </a:cubicBezTo>
                  <a:cubicBezTo>
                    <a:pt x="3301" y="3442"/>
                    <a:pt x="3318" y="3459"/>
                    <a:pt x="3343" y="3459"/>
                  </a:cubicBezTo>
                  <a:cubicBezTo>
                    <a:pt x="3369" y="3459"/>
                    <a:pt x="3386" y="3425"/>
                    <a:pt x="3395" y="3357"/>
                  </a:cubicBezTo>
                  <a:cubicBezTo>
                    <a:pt x="3395" y="3357"/>
                    <a:pt x="3395" y="3357"/>
                    <a:pt x="3395" y="3357"/>
                  </a:cubicBezTo>
                  <a:cubicBezTo>
                    <a:pt x="3386" y="3374"/>
                    <a:pt x="3369" y="3391"/>
                    <a:pt x="3343" y="3391"/>
                  </a:cubicBezTo>
                  <a:cubicBezTo>
                    <a:pt x="3292" y="3382"/>
                    <a:pt x="3275" y="3357"/>
                    <a:pt x="3267" y="3306"/>
                  </a:cubicBezTo>
                  <a:cubicBezTo>
                    <a:pt x="3275" y="3246"/>
                    <a:pt x="3301" y="3212"/>
                    <a:pt x="3343" y="3212"/>
                  </a:cubicBezTo>
                  <a:cubicBezTo>
                    <a:pt x="3395" y="3212"/>
                    <a:pt x="3420" y="3255"/>
                    <a:pt x="3420" y="3331"/>
                  </a:cubicBezTo>
                  <a:cubicBezTo>
                    <a:pt x="3420" y="3425"/>
                    <a:pt x="3395" y="3476"/>
                    <a:pt x="3343" y="3476"/>
                  </a:cubicBezTo>
                  <a:cubicBezTo>
                    <a:pt x="3301" y="3476"/>
                    <a:pt x="3275" y="3459"/>
                    <a:pt x="3275" y="3416"/>
                  </a:cubicBezTo>
                  <a:close/>
                  <a:moveTo>
                    <a:pt x="3343" y="3357"/>
                  </a:moveTo>
                  <a:cubicBezTo>
                    <a:pt x="3378" y="3357"/>
                    <a:pt x="3386" y="3340"/>
                    <a:pt x="3386" y="3297"/>
                  </a:cubicBezTo>
                  <a:cubicBezTo>
                    <a:pt x="3386" y="3263"/>
                    <a:pt x="3378" y="3246"/>
                    <a:pt x="3343" y="3246"/>
                  </a:cubicBezTo>
                  <a:cubicBezTo>
                    <a:pt x="3318" y="3246"/>
                    <a:pt x="3301" y="3263"/>
                    <a:pt x="3301" y="3306"/>
                  </a:cubicBezTo>
                  <a:cubicBezTo>
                    <a:pt x="3301" y="3340"/>
                    <a:pt x="3318" y="3357"/>
                    <a:pt x="3343" y="3357"/>
                  </a:cubicBezTo>
                  <a:close/>
                  <a:moveTo>
                    <a:pt x="2439" y="0"/>
                  </a:moveTo>
                  <a:cubicBezTo>
                    <a:pt x="3787" y="0"/>
                    <a:pt x="4879" y="1091"/>
                    <a:pt x="4879" y="2437"/>
                  </a:cubicBezTo>
                  <a:cubicBezTo>
                    <a:pt x="4879" y="3783"/>
                    <a:pt x="3787" y="4873"/>
                    <a:pt x="2439" y="4873"/>
                  </a:cubicBezTo>
                  <a:cubicBezTo>
                    <a:pt x="1092" y="4873"/>
                    <a:pt x="0" y="3783"/>
                    <a:pt x="0" y="2437"/>
                  </a:cubicBezTo>
                  <a:cubicBezTo>
                    <a:pt x="0" y="1091"/>
                    <a:pt x="1092" y="0"/>
                    <a:pt x="2439" y="0"/>
                  </a:cubicBezTo>
                  <a:close/>
                  <a:moveTo>
                    <a:pt x="2439" y="162"/>
                  </a:moveTo>
                  <a:cubicBezTo>
                    <a:pt x="3702" y="162"/>
                    <a:pt x="4716" y="1176"/>
                    <a:pt x="4716" y="2437"/>
                  </a:cubicBezTo>
                  <a:cubicBezTo>
                    <a:pt x="4716" y="3689"/>
                    <a:pt x="3702" y="4711"/>
                    <a:pt x="2439" y="4711"/>
                  </a:cubicBezTo>
                  <a:cubicBezTo>
                    <a:pt x="1186" y="4711"/>
                    <a:pt x="162" y="3689"/>
                    <a:pt x="162" y="2437"/>
                  </a:cubicBezTo>
                  <a:cubicBezTo>
                    <a:pt x="162" y="1176"/>
                    <a:pt x="1186" y="162"/>
                    <a:pt x="2439" y="162"/>
                  </a:cubicBezTo>
                  <a:close/>
                  <a:moveTo>
                    <a:pt x="4247" y="2820"/>
                  </a:moveTo>
                  <a:cubicBezTo>
                    <a:pt x="4230" y="2820"/>
                    <a:pt x="4230" y="2820"/>
                    <a:pt x="4230" y="2820"/>
                  </a:cubicBezTo>
                  <a:cubicBezTo>
                    <a:pt x="4247" y="2726"/>
                    <a:pt x="4247" y="2726"/>
                    <a:pt x="4247" y="2726"/>
                  </a:cubicBezTo>
                  <a:cubicBezTo>
                    <a:pt x="4256" y="2726"/>
                    <a:pt x="4256" y="2726"/>
                    <a:pt x="4256" y="2726"/>
                  </a:cubicBezTo>
                  <a:cubicBezTo>
                    <a:pt x="4256" y="2743"/>
                    <a:pt x="4256" y="2752"/>
                    <a:pt x="4264" y="2752"/>
                  </a:cubicBezTo>
                  <a:cubicBezTo>
                    <a:pt x="4264" y="2752"/>
                    <a:pt x="4273" y="2752"/>
                    <a:pt x="4282" y="2752"/>
                  </a:cubicBezTo>
                  <a:cubicBezTo>
                    <a:pt x="4282" y="2752"/>
                    <a:pt x="4282" y="2752"/>
                    <a:pt x="4282" y="2752"/>
                  </a:cubicBezTo>
                  <a:cubicBezTo>
                    <a:pt x="4341" y="2726"/>
                    <a:pt x="4341" y="2726"/>
                    <a:pt x="4341" y="2726"/>
                  </a:cubicBezTo>
                  <a:cubicBezTo>
                    <a:pt x="4299" y="2692"/>
                    <a:pt x="4299" y="2692"/>
                    <a:pt x="4299" y="2692"/>
                  </a:cubicBezTo>
                  <a:cubicBezTo>
                    <a:pt x="4290" y="2692"/>
                    <a:pt x="4282" y="2684"/>
                    <a:pt x="4282" y="2684"/>
                  </a:cubicBezTo>
                  <a:cubicBezTo>
                    <a:pt x="4273" y="2684"/>
                    <a:pt x="4264" y="2692"/>
                    <a:pt x="4264" y="2709"/>
                  </a:cubicBezTo>
                  <a:cubicBezTo>
                    <a:pt x="4256" y="2709"/>
                    <a:pt x="4256" y="2709"/>
                    <a:pt x="4256" y="2709"/>
                  </a:cubicBezTo>
                  <a:cubicBezTo>
                    <a:pt x="4264" y="2633"/>
                    <a:pt x="4264" y="2633"/>
                    <a:pt x="4264" y="2633"/>
                  </a:cubicBezTo>
                  <a:cubicBezTo>
                    <a:pt x="4273" y="2633"/>
                    <a:pt x="4273" y="2633"/>
                    <a:pt x="4273" y="2633"/>
                  </a:cubicBezTo>
                  <a:cubicBezTo>
                    <a:pt x="4273" y="2650"/>
                    <a:pt x="4282" y="2667"/>
                    <a:pt x="4290" y="2667"/>
                  </a:cubicBezTo>
                  <a:cubicBezTo>
                    <a:pt x="4367" y="2726"/>
                    <a:pt x="4367" y="2726"/>
                    <a:pt x="4367" y="2726"/>
                  </a:cubicBezTo>
                  <a:cubicBezTo>
                    <a:pt x="4418" y="2735"/>
                    <a:pt x="4418" y="2735"/>
                    <a:pt x="4418" y="2735"/>
                  </a:cubicBezTo>
                  <a:cubicBezTo>
                    <a:pt x="4435" y="2743"/>
                    <a:pt x="4444" y="2726"/>
                    <a:pt x="4444" y="2709"/>
                  </a:cubicBezTo>
                  <a:cubicBezTo>
                    <a:pt x="4461" y="2709"/>
                    <a:pt x="4461" y="2709"/>
                    <a:pt x="4461" y="2709"/>
                  </a:cubicBezTo>
                  <a:cubicBezTo>
                    <a:pt x="4435" y="2820"/>
                    <a:pt x="4435" y="2820"/>
                    <a:pt x="4435" y="2820"/>
                  </a:cubicBezTo>
                  <a:cubicBezTo>
                    <a:pt x="4427" y="2820"/>
                    <a:pt x="4427" y="2820"/>
                    <a:pt x="4427" y="2820"/>
                  </a:cubicBezTo>
                  <a:cubicBezTo>
                    <a:pt x="4427" y="2795"/>
                    <a:pt x="4427" y="2786"/>
                    <a:pt x="4409" y="2786"/>
                  </a:cubicBezTo>
                  <a:cubicBezTo>
                    <a:pt x="4358" y="2769"/>
                    <a:pt x="4358" y="2769"/>
                    <a:pt x="4358" y="2769"/>
                  </a:cubicBezTo>
                  <a:cubicBezTo>
                    <a:pt x="4282" y="2795"/>
                    <a:pt x="4282" y="2795"/>
                    <a:pt x="4282" y="2795"/>
                  </a:cubicBezTo>
                  <a:cubicBezTo>
                    <a:pt x="4256" y="2803"/>
                    <a:pt x="4247" y="2812"/>
                    <a:pt x="4247" y="2820"/>
                  </a:cubicBezTo>
                  <a:close/>
                  <a:moveTo>
                    <a:pt x="4179" y="3016"/>
                  </a:moveTo>
                  <a:cubicBezTo>
                    <a:pt x="4230" y="2837"/>
                    <a:pt x="4230" y="2837"/>
                    <a:pt x="4230" y="2837"/>
                  </a:cubicBezTo>
                  <a:cubicBezTo>
                    <a:pt x="4299" y="2854"/>
                    <a:pt x="4299" y="2854"/>
                    <a:pt x="4299" y="2854"/>
                  </a:cubicBezTo>
                  <a:cubicBezTo>
                    <a:pt x="4299" y="2863"/>
                    <a:pt x="4299" y="2863"/>
                    <a:pt x="4299" y="2863"/>
                  </a:cubicBezTo>
                  <a:cubicBezTo>
                    <a:pt x="4256" y="2863"/>
                    <a:pt x="4230" y="2880"/>
                    <a:pt x="4230" y="2905"/>
                  </a:cubicBezTo>
                  <a:cubicBezTo>
                    <a:pt x="4375" y="2948"/>
                    <a:pt x="4375" y="2948"/>
                    <a:pt x="4375" y="2948"/>
                  </a:cubicBezTo>
                  <a:cubicBezTo>
                    <a:pt x="4392" y="2948"/>
                    <a:pt x="4401" y="2939"/>
                    <a:pt x="4401" y="2922"/>
                  </a:cubicBezTo>
                  <a:cubicBezTo>
                    <a:pt x="4418" y="2922"/>
                    <a:pt x="4418" y="2922"/>
                    <a:pt x="4418" y="2922"/>
                  </a:cubicBezTo>
                  <a:cubicBezTo>
                    <a:pt x="4384" y="3033"/>
                    <a:pt x="4384" y="3033"/>
                    <a:pt x="4384" y="3033"/>
                  </a:cubicBezTo>
                  <a:cubicBezTo>
                    <a:pt x="4375" y="3033"/>
                    <a:pt x="4375" y="3033"/>
                    <a:pt x="4375" y="3033"/>
                  </a:cubicBezTo>
                  <a:cubicBezTo>
                    <a:pt x="4384" y="3008"/>
                    <a:pt x="4375" y="2991"/>
                    <a:pt x="4367" y="2991"/>
                  </a:cubicBezTo>
                  <a:cubicBezTo>
                    <a:pt x="4213" y="2956"/>
                    <a:pt x="4213" y="2956"/>
                    <a:pt x="4213" y="2956"/>
                  </a:cubicBezTo>
                  <a:cubicBezTo>
                    <a:pt x="4205" y="2982"/>
                    <a:pt x="4222" y="3008"/>
                    <a:pt x="4256" y="3025"/>
                  </a:cubicBezTo>
                  <a:cubicBezTo>
                    <a:pt x="4247" y="3033"/>
                    <a:pt x="4247" y="3033"/>
                    <a:pt x="4247" y="3033"/>
                  </a:cubicBezTo>
                  <a:lnTo>
                    <a:pt x="4179" y="3016"/>
                  </a:lnTo>
                  <a:close/>
                  <a:moveTo>
                    <a:pt x="4367" y="3110"/>
                  </a:moveTo>
                  <a:cubicBezTo>
                    <a:pt x="4324" y="3203"/>
                    <a:pt x="4324" y="3203"/>
                    <a:pt x="4324" y="3203"/>
                  </a:cubicBezTo>
                  <a:cubicBezTo>
                    <a:pt x="4316" y="3203"/>
                    <a:pt x="4316" y="3203"/>
                    <a:pt x="4316" y="3203"/>
                  </a:cubicBezTo>
                  <a:cubicBezTo>
                    <a:pt x="4324" y="3186"/>
                    <a:pt x="4316" y="3169"/>
                    <a:pt x="4307" y="3169"/>
                  </a:cubicBezTo>
                  <a:cubicBezTo>
                    <a:pt x="4179" y="3118"/>
                    <a:pt x="4179" y="3118"/>
                    <a:pt x="4179" y="3118"/>
                  </a:cubicBezTo>
                  <a:cubicBezTo>
                    <a:pt x="4162" y="3110"/>
                    <a:pt x="4154" y="3118"/>
                    <a:pt x="4145" y="3135"/>
                  </a:cubicBezTo>
                  <a:cubicBezTo>
                    <a:pt x="4137" y="3127"/>
                    <a:pt x="4137" y="3127"/>
                    <a:pt x="4137" y="3127"/>
                  </a:cubicBezTo>
                  <a:cubicBezTo>
                    <a:pt x="4179" y="3033"/>
                    <a:pt x="4179" y="3033"/>
                    <a:pt x="4179" y="3033"/>
                  </a:cubicBezTo>
                  <a:cubicBezTo>
                    <a:pt x="4188" y="3033"/>
                    <a:pt x="4188" y="3033"/>
                    <a:pt x="4188" y="3033"/>
                  </a:cubicBezTo>
                  <a:cubicBezTo>
                    <a:pt x="4179" y="3059"/>
                    <a:pt x="4179" y="3067"/>
                    <a:pt x="4196" y="3067"/>
                  </a:cubicBezTo>
                  <a:cubicBezTo>
                    <a:pt x="4324" y="3118"/>
                    <a:pt x="4324" y="3118"/>
                    <a:pt x="4324" y="3118"/>
                  </a:cubicBezTo>
                  <a:cubicBezTo>
                    <a:pt x="4333" y="3127"/>
                    <a:pt x="4350" y="3118"/>
                    <a:pt x="4350" y="3101"/>
                  </a:cubicBezTo>
                  <a:lnTo>
                    <a:pt x="4367" y="3110"/>
                  </a:lnTo>
                  <a:close/>
                  <a:moveTo>
                    <a:pt x="4239" y="3391"/>
                  </a:moveTo>
                  <a:cubicBezTo>
                    <a:pt x="4171" y="3357"/>
                    <a:pt x="4171" y="3357"/>
                    <a:pt x="4171" y="3357"/>
                  </a:cubicBezTo>
                  <a:cubicBezTo>
                    <a:pt x="4171" y="3340"/>
                    <a:pt x="4171" y="3340"/>
                    <a:pt x="4171" y="3340"/>
                  </a:cubicBezTo>
                  <a:cubicBezTo>
                    <a:pt x="4222" y="3348"/>
                    <a:pt x="4247" y="3340"/>
                    <a:pt x="4264" y="3314"/>
                  </a:cubicBezTo>
                  <a:cubicBezTo>
                    <a:pt x="4273" y="3289"/>
                    <a:pt x="4264" y="3280"/>
                    <a:pt x="4247" y="3263"/>
                  </a:cubicBezTo>
                  <a:cubicBezTo>
                    <a:pt x="4239" y="3263"/>
                    <a:pt x="4222" y="3272"/>
                    <a:pt x="4196" y="3297"/>
                  </a:cubicBezTo>
                  <a:cubicBezTo>
                    <a:pt x="4162" y="3323"/>
                    <a:pt x="4137" y="3340"/>
                    <a:pt x="4111" y="3323"/>
                  </a:cubicBezTo>
                  <a:cubicBezTo>
                    <a:pt x="4077" y="3306"/>
                    <a:pt x="4068" y="3280"/>
                    <a:pt x="4085" y="3238"/>
                  </a:cubicBezTo>
                  <a:cubicBezTo>
                    <a:pt x="4094" y="3221"/>
                    <a:pt x="4102" y="3212"/>
                    <a:pt x="4111" y="3203"/>
                  </a:cubicBezTo>
                  <a:cubicBezTo>
                    <a:pt x="4120" y="3203"/>
                    <a:pt x="4120" y="3195"/>
                    <a:pt x="4120" y="3195"/>
                  </a:cubicBezTo>
                  <a:cubicBezTo>
                    <a:pt x="4120" y="3186"/>
                    <a:pt x="4120" y="3186"/>
                    <a:pt x="4120" y="3186"/>
                  </a:cubicBezTo>
                  <a:cubicBezTo>
                    <a:pt x="4120" y="3186"/>
                    <a:pt x="4111" y="3186"/>
                    <a:pt x="4111" y="3178"/>
                  </a:cubicBezTo>
                  <a:cubicBezTo>
                    <a:pt x="4120" y="3169"/>
                    <a:pt x="4120" y="3169"/>
                    <a:pt x="4120" y="3169"/>
                  </a:cubicBezTo>
                  <a:cubicBezTo>
                    <a:pt x="4179" y="3203"/>
                    <a:pt x="4179" y="3203"/>
                    <a:pt x="4179" y="3203"/>
                  </a:cubicBezTo>
                  <a:cubicBezTo>
                    <a:pt x="4179" y="3212"/>
                    <a:pt x="4179" y="3212"/>
                    <a:pt x="4179" y="3212"/>
                  </a:cubicBezTo>
                  <a:cubicBezTo>
                    <a:pt x="4137" y="3203"/>
                    <a:pt x="4111" y="3212"/>
                    <a:pt x="4102" y="3238"/>
                  </a:cubicBezTo>
                  <a:cubicBezTo>
                    <a:pt x="4094" y="3255"/>
                    <a:pt x="4094" y="3272"/>
                    <a:pt x="4111" y="3280"/>
                  </a:cubicBezTo>
                  <a:cubicBezTo>
                    <a:pt x="4120" y="3289"/>
                    <a:pt x="4137" y="3280"/>
                    <a:pt x="4162" y="3255"/>
                  </a:cubicBezTo>
                  <a:cubicBezTo>
                    <a:pt x="4196" y="3221"/>
                    <a:pt x="4222" y="3212"/>
                    <a:pt x="4247" y="3221"/>
                  </a:cubicBezTo>
                  <a:cubicBezTo>
                    <a:pt x="4282" y="3238"/>
                    <a:pt x="4290" y="3272"/>
                    <a:pt x="4273" y="3314"/>
                  </a:cubicBezTo>
                  <a:cubicBezTo>
                    <a:pt x="4273" y="3331"/>
                    <a:pt x="4256" y="3340"/>
                    <a:pt x="4247" y="3357"/>
                  </a:cubicBezTo>
                  <a:cubicBezTo>
                    <a:pt x="4239" y="3357"/>
                    <a:pt x="4239" y="3357"/>
                    <a:pt x="4239" y="3365"/>
                  </a:cubicBezTo>
                  <a:cubicBezTo>
                    <a:pt x="4239" y="3374"/>
                    <a:pt x="4239" y="3374"/>
                    <a:pt x="4239" y="3374"/>
                  </a:cubicBezTo>
                  <a:cubicBezTo>
                    <a:pt x="4247" y="3374"/>
                    <a:pt x="4247" y="3374"/>
                    <a:pt x="4247" y="3374"/>
                  </a:cubicBezTo>
                  <a:lnTo>
                    <a:pt x="4239" y="3391"/>
                  </a:lnTo>
                  <a:close/>
                  <a:moveTo>
                    <a:pt x="4179" y="3416"/>
                  </a:moveTo>
                  <a:cubicBezTo>
                    <a:pt x="4179" y="3399"/>
                    <a:pt x="4179" y="3399"/>
                    <a:pt x="4179" y="3399"/>
                  </a:cubicBezTo>
                  <a:cubicBezTo>
                    <a:pt x="4205" y="3416"/>
                    <a:pt x="4213" y="3442"/>
                    <a:pt x="4196" y="3468"/>
                  </a:cubicBezTo>
                  <a:cubicBezTo>
                    <a:pt x="4179" y="3485"/>
                    <a:pt x="4162" y="3493"/>
                    <a:pt x="4137" y="3476"/>
                  </a:cubicBezTo>
                  <a:cubicBezTo>
                    <a:pt x="4102" y="3459"/>
                    <a:pt x="4085" y="3459"/>
                    <a:pt x="4077" y="3476"/>
                  </a:cubicBezTo>
                  <a:cubicBezTo>
                    <a:pt x="4128" y="3510"/>
                    <a:pt x="4128" y="3510"/>
                    <a:pt x="4128" y="3510"/>
                  </a:cubicBezTo>
                  <a:cubicBezTo>
                    <a:pt x="4137" y="3519"/>
                    <a:pt x="4154" y="3519"/>
                    <a:pt x="4162" y="3502"/>
                  </a:cubicBezTo>
                  <a:cubicBezTo>
                    <a:pt x="4171" y="3502"/>
                    <a:pt x="4171" y="3502"/>
                    <a:pt x="4171" y="3502"/>
                  </a:cubicBezTo>
                  <a:cubicBezTo>
                    <a:pt x="4111" y="3595"/>
                    <a:pt x="4111" y="3595"/>
                    <a:pt x="4111" y="3595"/>
                  </a:cubicBezTo>
                  <a:cubicBezTo>
                    <a:pt x="4102" y="3587"/>
                    <a:pt x="4102" y="3587"/>
                    <a:pt x="4102" y="3587"/>
                  </a:cubicBezTo>
                  <a:cubicBezTo>
                    <a:pt x="4120" y="3570"/>
                    <a:pt x="4120" y="3561"/>
                    <a:pt x="4102" y="3553"/>
                  </a:cubicBezTo>
                  <a:cubicBezTo>
                    <a:pt x="3983" y="3476"/>
                    <a:pt x="3983" y="3476"/>
                    <a:pt x="3983" y="3476"/>
                  </a:cubicBezTo>
                  <a:cubicBezTo>
                    <a:pt x="3975" y="3468"/>
                    <a:pt x="3966" y="3476"/>
                    <a:pt x="3957" y="3493"/>
                  </a:cubicBezTo>
                  <a:cubicBezTo>
                    <a:pt x="3940" y="3485"/>
                    <a:pt x="3940" y="3485"/>
                    <a:pt x="3940" y="3485"/>
                  </a:cubicBezTo>
                  <a:cubicBezTo>
                    <a:pt x="4000" y="3399"/>
                    <a:pt x="4000" y="3399"/>
                    <a:pt x="4000" y="3399"/>
                  </a:cubicBezTo>
                  <a:cubicBezTo>
                    <a:pt x="4026" y="3357"/>
                    <a:pt x="4051" y="3348"/>
                    <a:pt x="4085" y="3365"/>
                  </a:cubicBezTo>
                  <a:cubicBezTo>
                    <a:pt x="4111" y="3382"/>
                    <a:pt x="4111" y="3408"/>
                    <a:pt x="4085" y="3451"/>
                  </a:cubicBezTo>
                  <a:cubicBezTo>
                    <a:pt x="4085" y="3451"/>
                    <a:pt x="4085" y="3451"/>
                    <a:pt x="4085" y="3451"/>
                  </a:cubicBezTo>
                  <a:cubicBezTo>
                    <a:pt x="4102" y="3433"/>
                    <a:pt x="4128" y="3425"/>
                    <a:pt x="4154" y="3433"/>
                  </a:cubicBezTo>
                  <a:cubicBezTo>
                    <a:pt x="4179" y="3442"/>
                    <a:pt x="4188" y="3442"/>
                    <a:pt x="4188" y="3433"/>
                  </a:cubicBezTo>
                  <a:cubicBezTo>
                    <a:pt x="4196" y="3425"/>
                    <a:pt x="4188" y="3425"/>
                    <a:pt x="4179" y="3416"/>
                  </a:cubicBezTo>
                  <a:close/>
                  <a:moveTo>
                    <a:pt x="4009" y="3442"/>
                  </a:moveTo>
                  <a:cubicBezTo>
                    <a:pt x="4060" y="3476"/>
                    <a:pt x="4060" y="3476"/>
                    <a:pt x="4060" y="3476"/>
                  </a:cubicBezTo>
                  <a:cubicBezTo>
                    <a:pt x="4085" y="3442"/>
                    <a:pt x="4085" y="3425"/>
                    <a:pt x="4060" y="3408"/>
                  </a:cubicBezTo>
                  <a:cubicBezTo>
                    <a:pt x="4034" y="3399"/>
                    <a:pt x="4017" y="3399"/>
                    <a:pt x="4009" y="3416"/>
                  </a:cubicBezTo>
                  <a:cubicBezTo>
                    <a:pt x="4000" y="3425"/>
                    <a:pt x="4000" y="3433"/>
                    <a:pt x="4009" y="3442"/>
                  </a:cubicBezTo>
                  <a:close/>
                  <a:moveTo>
                    <a:pt x="3923" y="3519"/>
                  </a:moveTo>
                  <a:cubicBezTo>
                    <a:pt x="3975" y="3553"/>
                    <a:pt x="3975" y="3553"/>
                    <a:pt x="3975" y="3553"/>
                  </a:cubicBezTo>
                  <a:cubicBezTo>
                    <a:pt x="3975" y="3570"/>
                    <a:pt x="3975" y="3570"/>
                    <a:pt x="3975" y="3570"/>
                  </a:cubicBezTo>
                  <a:cubicBezTo>
                    <a:pt x="3932" y="3553"/>
                    <a:pt x="3906" y="3561"/>
                    <a:pt x="3881" y="3587"/>
                  </a:cubicBezTo>
                  <a:cubicBezTo>
                    <a:pt x="3872" y="3604"/>
                    <a:pt x="3872" y="3612"/>
                    <a:pt x="3881" y="3621"/>
                  </a:cubicBezTo>
                  <a:cubicBezTo>
                    <a:pt x="3932" y="3655"/>
                    <a:pt x="3932" y="3655"/>
                    <a:pt x="3932" y="3655"/>
                  </a:cubicBezTo>
                  <a:cubicBezTo>
                    <a:pt x="3949" y="3629"/>
                    <a:pt x="3949" y="3612"/>
                    <a:pt x="3932" y="3595"/>
                  </a:cubicBezTo>
                  <a:cubicBezTo>
                    <a:pt x="3932" y="3587"/>
                    <a:pt x="3932" y="3587"/>
                    <a:pt x="3932" y="3587"/>
                  </a:cubicBezTo>
                  <a:cubicBezTo>
                    <a:pt x="4000" y="3638"/>
                    <a:pt x="4000" y="3638"/>
                    <a:pt x="4000" y="3638"/>
                  </a:cubicBezTo>
                  <a:cubicBezTo>
                    <a:pt x="3992" y="3646"/>
                    <a:pt x="3992" y="3646"/>
                    <a:pt x="3992" y="3646"/>
                  </a:cubicBezTo>
                  <a:cubicBezTo>
                    <a:pt x="3975" y="3629"/>
                    <a:pt x="3949" y="3638"/>
                    <a:pt x="3940" y="3655"/>
                  </a:cubicBezTo>
                  <a:cubicBezTo>
                    <a:pt x="3992" y="3698"/>
                    <a:pt x="3992" y="3698"/>
                    <a:pt x="3992" y="3698"/>
                  </a:cubicBezTo>
                  <a:cubicBezTo>
                    <a:pt x="4000" y="3706"/>
                    <a:pt x="4009" y="3706"/>
                    <a:pt x="4026" y="3689"/>
                  </a:cubicBezTo>
                  <a:cubicBezTo>
                    <a:pt x="4043" y="3663"/>
                    <a:pt x="4043" y="3629"/>
                    <a:pt x="4017" y="3595"/>
                  </a:cubicBezTo>
                  <a:cubicBezTo>
                    <a:pt x="4026" y="3587"/>
                    <a:pt x="4026" y="3587"/>
                    <a:pt x="4026" y="3587"/>
                  </a:cubicBezTo>
                  <a:cubicBezTo>
                    <a:pt x="4085" y="3629"/>
                    <a:pt x="4085" y="3629"/>
                    <a:pt x="4085" y="3629"/>
                  </a:cubicBezTo>
                  <a:cubicBezTo>
                    <a:pt x="3975" y="3783"/>
                    <a:pt x="3975" y="3783"/>
                    <a:pt x="3975" y="3783"/>
                  </a:cubicBezTo>
                  <a:cubicBezTo>
                    <a:pt x="3966" y="3774"/>
                    <a:pt x="3966" y="3774"/>
                    <a:pt x="3966" y="3774"/>
                  </a:cubicBezTo>
                  <a:cubicBezTo>
                    <a:pt x="3975" y="3757"/>
                    <a:pt x="3975" y="3749"/>
                    <a:pt x="3966" y="3740"/>
                  </a:cubicBezTo>
                  <a:cubicBezTo>
                    <a:pt x="3855" y="3655"/>
                    <a:pt x="3855" y="3655"/>
                    <a:pt x="3855" y="3655"/>
                  </a:cubicBezTo>
                  <a:cubicBezTo>
                    <a:pt x="3847" y="3646"/>
                    <a:pt x="3830" y="3646"/>
                    <a:pt x="3821" y="3663"/>
                  </a:cubicBezTo>
                  <a:cubicBezTo>
                    <a:pt x="3812" y="3663"/>
                    <a:pt x="3812" y="3663"/>
                    <a:pt x="3812" y="3663"/>
                  </a:cubicBezTo>
                  <a:lnTo>
                    <a:pt x="3923" y="3519"/>
                  </a:lnTo>
                  <a:close/>
                  <a:moveTo>
                    <a:pt x="3685" y="3808"/>
                  </a:moveTo>
                  <a:cubicBezTo>
                    <a:pt x="3676" y="3800"/>
                    <a:pt x="3676" y="3800"/>
                    <a:pt x="3676" y="3800"/>
                  </a:cubicBezTo>
                  <a:cubicBezTo>
                    <a:pt x="3736" y="3723"/>
                    <a:pt x="3736" y="3723"/>
                    <a:pt x="3736" y="3723"/>
                  </a:cubicBezTo>
                  <a:cubicBezTo>
                    <a:pt x="3744" y="3732"/>
                    <a:pt x="3744" y="3732"/>
                    <a:pt x="3744" y="3732"/>
                  </a:cubicBezTo>
                  <a:cubicBezTo>
                    <a:pt x="3736" y="3749"/>
                    <a:pt x="3727" y="3757"/>
                    <a:pt x="3736" y="3766"/>
                  </a:cubicBezTo>
                  <a:cubicBezTo>
                    <a:pt x="3736" y="3766"/>
                    <a:pt x="3770" y="3783"/>
                    <a:pt x="3855" y="3817"/>
                  </a:cubicBezTo>
                  <a:cubicBezTo>
                    <a:pt x="3855" y="3817"/>
                    <a:pt x="3855" y="3817"/>
                    <a:pt x="3855" y="3817"/>
                  </a:cubicBezTo>
                  <a:cubicBezTo>
                    <a:pt x="3855" y="3817"/>
                    <a:pt x="3847" y="3808"/>
                    <a:pt x="3847" y="3800"/>
                  </a:cubicBezTo>
                  <a:cubicBezTo>
                    <a:pt x="3812" y="3732"/>
                    <a:pt x="3795" y="3698"/>
                    <a:pt x="3795" y="3706"/>
                  </a:cubicBezTo>
                  <a:cubicBezTo>
                    <a:pt x="3787" y="3698"/>
                    <a:pt x="3778" y="3698"/>
                    <a:pt x="3770" y="3715"/>
                  </a:cubicBezTo>
                  <a:cubicBezTo>
                    <a:pt x="3761" y="3706"/>
                    <a:pt x="3761" y="3706"/>
                    <a:pt x="3761" y="3706"/>
                  </a:cubicBezTo>
                  <a:cubicBezTo>
                    <a:pt x="3804" y="3655"/>
                    <a:pt x="3804" y="3655"/>
                    <a:pt x="3804" y="3655"/>
                  </a:cubicBezTo>
                  <a:cubicBezTo>
                    <a:pt x="3812" y="3663"/>
                    <a:pt x="3812" y="3663"/>
                    <a:pt x="3812" y="3663"/>
                  </a:cubicBezTo>
                  <a:cubicBezTo>
                    <a:pt x="3804" y="3672"/>
                    <a:pt x="3804" y="3689"/>
                    <a:pt x="3812" y="3698"/>
                  </a:cubicBezTo>
                  <a:cubicBezTo>
                    <a:pt x="3889" y="3859"/>
                    <a:pt x="3889" y="3859"/>
                    <a:pt x="3889" y="3859"/>
                  </a:cubicBezTo>
                  <a:cubicBezTo>
                    <a:pt x="3872" y="3876"/>
                    <a:pt x="3872" y="3876"/>
                    <a:pt x="3872" y="3876"/>
                  </a:cubicBezTo>
                  <a:cubicBezTo>
                    <a:pt x="3710" y="3800"/>
                    <a:pt x="3710" y="3800"/>
                    <a:pt x="3710" y="3800"/>
                  </a:cubicBezTo>
                  <a:cubicBezTo>
                    <a:pt x="3702" y="3791"/>
                    <a:pt x="3693" y="3791"/>
                    <a:pt x="3685" y="3808"/>
                  </a:cubicBezTo>
                  <a:close/>
                  <a:moveTo>
                    <a:pt x="3795" y="3953"/>
                  </a:moveTo>
                  <a:cubicBezTo>
                    <a:pt x="3710" y="4021"/>
                    <a:pt x="3710" y="4021"/>
                    <a:pt x="3710" y="4021"/>
                  </a:cubicBezTo>
                  <a:cubicBezTo>
                    <a:pt x="3702" y="4013"/>
                    <a:pt x="3702" y="4013"/>
                    <a:pt x="3702" y="4013"/>
                  </a:cubicBezTo>
                  <a:cubicBezTo>
                    <a:pt x="3719" y="4004"/>
                    <a:pt x="3719" y="3987"/>
                    <a:pt x="3710" y="3979"/>
                  </a:cubicBezTo>
                  <a:cubicBezTo>
                    <a:pt x="3625" y="3876"/>
                    <a:pt x="3625" y="3876"/>
                    <a:pt x="3625" y="3876"/>
                  </a:cubicBezTo>
                  <a:cubicBezTo>
                    <a:pt x="3616" y="3859"/>
                    <a:pt x="3599" y="3868"/>
                    <a:pt x="3582" y="3876"/>
                  </a:cubicBezTo>
                  <a:cubicBezTo>
                    <a:pt x="3582" y="3868"/>
                    <a:pt x="3582" y="3868"/>
                    <a:pt x="3582" y="3868"/>
                  </a:cubicBezTo>
                  <a:cubicBezTo>
                    <a:pt x="3659" y="3800"/>
                    <a:pt x="3659" y="3800"/>
                    <a:pt x="3659" y="3800"/>
                  </a:cubicBezTo>
                  <a:cubicBezTo>
                    <a:pt x="3668" y="3808"/>
                    <a:pt x="3668" y="3808"/>
                    <a:pt x="3668" y="3808"/>
                  </a:cubicBezTo>
                  <a:cubicBezTo>
                    <a:pt x="3650" y="3825"/>
                    <a:pt x="3650" y="3834"/>
                    <a:pt x="3659" y="3842"/>
                  </a:cubicBezTo>
                  <a:cubicBezTo>
                    <a:pt x="3753" y="3945"/>
                    <a:pt x="3753" y="3945"/>
                    <a:pt x="3753" y="3945"/>
                  </a:cubicBezTo>
                  <a:cubicBezTo>
                    <a:pt x="3761" y="3962"/>
                    <a:pt x="3770" y="3962"/>
                    <a:pt x="3787" y="3945"/>
                  </a:cubicBezTo>
                  <a:lnTo>
                    <a:pt x="3795" y="3953"/>
                  </a:lnTo>
                  <a:close/>
                  <a:moveTo>
                    <a:pt x="3395" y="4013"/>
                  </a:moveTo>
                  <a:cubicBezTo>
                    <a:pt x="3395" y="4013"/>
                    <a:pt x="3395" y="4013"/>
                    <a:pt x="3395" y="4013"/>
                  </a:cubicBezTo>
                  <a:cubicBezTo>
                    <a:pt x="3395" y="4013"/>
                    <a:pt x="3395" y="4013"/>
                    <a:pt x="3395" y="4013"/>
                  </a:cubicBezTo>
                  <a:cubicBezTo>
                    <a:pt x="3378" y="4030"/>
                    <a:pt x="3378" y="4038"/>
                    <a:pt x="3386" y="4047"/>
                  </a:cubicBezTo>
                  <a:cubicBezTo>
                    <a:pt x="3429" y="4141"/>
                    <a:pt x="3429" y="4141"/>
                    <a:pt x="3429" y="4141"/>
                  </a:cubicBezTo>
                  <a:cubicBezTo>
                    <a:pt x="3446" y="4183"/>
                    <a:pt x="3437" y="4209"/>
                    <a:pt x="3386" y="4234"/>
                  </a:cubicBezTo>
                  <a:cubicBezTo>
                    <a:pt x="3343" y="4251"/>
                    <a:pt x="3318" y="4251"/>
                    <a:pt x="3301" y="4217"/>
                  </a:cubicBezTo>
                  <a:cubicBezTo>
                    <a:pt x="3241" y="4115"/>
                    <a:pt x="3241" y="4115"/>
                    <a:pt x="3241" y="4115"/>
                  </a:cubicBezTo>
                  <a:cubicBezTo>
                    <a:pt x="3241" y="4098"/>
                    <a:pt x="3233" y="4098"/>
                    <a:pt x="3216" y="4106"/>
                  </a:cubicBezTo>
                  <a:cubicBezTo>
                    <a:pt x="3207" y="4098"/>
                    <a:pt x="3207" y="4098"/>
                    <a:pt x="3207" y="4098"/>
                  </a:cubicBezTo>
                  <a:cubicBezTo>
                    <a:pt x="3301" y="4055"/>
                    <a:pt x="3301" y="4055"/>
                    <a:pt x="3301" y="4055"/>
                  </a:cubicBezTo>
                  <a:cubicBezTo>
                    <a:pt x="3301" y="4064"/>
                    <a:pt x="3301" y="4064"/>
                    <a:pt x="3301" y="4064"/>
                  </a:cubicBezTo>
                  <a:cubicBezTo>
                    <a:pt x="3284" y="4072"/>
                    <a:pt x="3275" y="4081"/>
                    <a:pt x="3284" y="4098"/>
                  </a:cubicBezTo>
                  <a:cubicBezTo>
                    <a:pt x="3343" y="4200"/>
                    <a:pt x="3343" y="4200"/>
                    <a:pt x="3343" y="4200"/>
                  </a:cubicBezTo>
                  <a:cubicBezTo>
                    <a:pt x="3352" y="4226"/>
                    <a:pt x="3369" y="4226"/>
                    <a:pt x="3395" y="4217"/>
                  </a:cubicBezTo>
                  <a:cubicBezTo>
                    <a:pt x="3429" y="4200"/>
                    <a:pt x="3429" y="4183"/>
                    <a:pt x="3420" y="4149"/>
                  </a:cubicBezTo>
                  <a:cubicBezTo>
                    <a:pt x="3369" y="4055"/>
                    <a:pt x="3369" y="4055"/>
                    <a:pt x="3369" y="4055"/>
                  </a:cubicBezTo>
                  <a:cubicBezTo>
                    <a:pt x="3369" y="4047"/>
                    <a:pt x="3352" y="4038"/>
                    <a:pt x="3326" y="4047"/>
                  </a:cubicBezTo>
                  <a:cubicBezTo>
                    <a:pt x="3326" y="4038"/>
                    <a:pt x="3326" y="4038"/>
                    <a:pt x="3326" y="4038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386" y="4004"/>
                    <a:pt x="3386" y="4004"/>
                    <a:pt x="3386" y="4004"/>
                  </a:cubicBezTo>
                  <a:cubicBezTo>
                    <a:pt x="3446" y="3962"/>
                    <a:pt x="3446" y="3962"/>
                    <a:pt x="3446" y="3962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608" y="4021"/>
                    <a:pt x="3608" y="4021"/>
                    <a:pt x="3608" y="4021"/>
                  </a:cubicBezTo>
                  <a:cubicBezTo>
                    <a:pt x="3548" y="3936"/>
                    <a:pt x="3548" y="3936"/>
                    <a:pt x="3548" y="3936"/>
                  </a:cubicBezTo>
                  <a:cubicBezTo>
                    <a:pt x="3540" y="3919"/>
                    <a:pt x="3531" y="3919"/>
                    <a:pt x="3505" y="3936"/>
                  </a:cubicBezTo>
                  <a:cubicBezTo>
                    <a:pt x="3505" y="3928"/>
                    <a:pt x="3505" y="3928"/>
                    <a:pt x="3505" y="3928"/>
                  </a:cubicBezTo>
                  <a:cubicBezTo>
                    <a:pt x="3565" y="3885"/>
                    <a:pt x="3565" y="3885"/>
                    <a:pt x="3565" y="3885"/>
                  </a:cubicBezTo>
                  <a:cubicBezTo>
                    <a:pt x="3565" y="3893"/>
                    <a:pt x="3565" y="3893"/>
                    <a:pt x="3565" y="3893"/>
                  </a:cubicBezTo>
                  <a:cubicBezTo>
                    <a:pt x="3557" y="3902"/>
                    <a:pt x="3548" y="3919"/>
                    <a:pt x="3565" y="3928"/>
                  </a:cubicBezTo>
                  <a:cubicBezTo>
                    <a:pt x="3659" y="4055"/>
                    <a:pt x="3659" y="4055"/>
                    <a:pt x="3659" y="4055"/>
                  </a:cubicBezTo>
                  <a:cubicBezTo>
                    <a:pt x="3633" y="4072"/>
                    <a:pt x="3633" y="4072"/>
                    <a:pt x="3633" y="4072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454" y="4013"/>
                    <a:pt x="3454" y="4013"/>
                    <a:pt x="3454" y="4013"/>
                  </a:cubicBezTo>
                  <a:cubicBezTo>
                    <a:pt x="3531" y="4115"/>
                    <a:pt x="3531" y="4115"/>
                    <a:pt x="3531" y="4115"/>
                  </a:cubicBezTo>
                  <a:cubicBezTo>
                    <a:pt x="3531" y="4132"/>
                    <a:pt x="3548" y="4132"/>
                    <a:pt x="3565" y="4115"/>
                  </a:cubicBezTo>
                  <a:cubicBezTo>
                    <a:pt x="3574" y="4124"/>
                    <a:pt x="3574" y="4124"/>
                    <a:pt x="3574" y="4124"/>
                  </a:cubicBezTo>
                  <a:cubicBezTo>
                    <a:pt x="3505" y="4166"/>
                    <a:pt x="3505" y="4166"/>
                    <a:pt x="3505" y="4166"/>
                  </a:cubicBezTo>
                  <a:cubicBezTo>
                    <a:pt x="3505" y="4158"/>
                    <a:pt x="3505" y="4158"/>
                    <a:pt x="3505" y="4158"/>
                  </a:cubicBezTo>
                  <a:cubicBezTo>
                    <a:pt x="3523" y="4149"/>
                    <a:pt x="3523" y="4141"/>
                    <a:pt x="3514" y="4124"/>
                  </a:cubicBezTo>
                  <a:cubicBezTo>
                    <a:pt x="3429" y="4013"/>
                    <a:pt x="3429" y="4013"/>
                    <a:pt x="3429" y="4013"/>
                  </a:cubicBezTo>
                  <a:cubicBezTo>
                    <a:pt x="3429" y="4004"/>
                    <a:pt x="3412" y="4004"/>
                    <a:pt x="3395" y="4013"/>
                  </a:cubicBezTo>
                  <a:close/>
                  <a:moveTo>
                    <a:pt x="3122" y="4132"/>
                  </a:moveTo>
                  <a:cubicBezTo>
                    <a:pt x="3147" y="4200"/>
                    <a:pt x="3147" y="4200"/>
                    <a:pt x="3147" y="4200"/>
                  </a:cubicBezTo>
                  <a:cubicBezTo>
                    <a:pt x="3139" y="4209"/>
                    <a:pt x="3139" y="4209"/>
                    <a:pt x="3139" y="4209"/>
                  </a:cubicBezTo>
                  <a:cubicBezTo>
                    <a:pt x="3113" y="4175"/>
                    <a:pt x="3079" y="4158"/>
                    <a:pt x="3054" y="4166"/>
                  </a:cubicBezTo>
                  <a:cubicBezTo>
                    <a:pt x="3019" y="4183"/>
                    <a:pt x="3019" y="4217"/>
                    <a:pt x="3036" y="4268"/>
                  </a:cubicBezTo>
                  <a:cubicBezTo>
                    <a:pt x="3054" y="4328"/>
                    <a:pt x="3088" y="4354"/>
                    <a:pt x="3122" y="4336"/>
                  </a:cubicBezTo>
                  <a:cubicBezTo>
                    <a:pt x="3156" y="4328"/>
                    <a:pt x="3173" y="4294"/>
                    <a:pt x="3156" y="4251"/>
                  </a:cubicBezTo>
                  <a:cubicBezTo>
                    <a:pt x="3173" y="4251"/>
                    <a:pt x="3173" y="4251"/>
                    <a:pt x="3173" y="4251"/>
                  </a:cubicBezTo>
                  <a:cubicBezTo>
                    <a:pt x="3190" y="4302"/>
                    <a:pt x="3173" y="4336"/>
                    <a:pt x="3122" y="4354"/>
                  </a:cubicBezTo>
                  <a:cubicBezTo>
                    <a:pt x="3054" y="4371"/>
                    <a:pt x="3011" y="4354"/>
                    <a:pt x="2985" y="4285"/>
                  </a:cubicBezTo>
                  <a:cubicBezTo>
                    <a:pt x="2968" y="4226"/>
                    <a:pt x="2994" y="4183"/>
                    <a:pt x="3045" y="4158"/>
                  </a:cubicBezTo>
                  <a:cubicBezTo>
                    <a:pt x="3062" y="4149"/>
                    <a:pt x="3088" y="4149"/>
                    <a:pt x="3105" y="4158"/>
                  </a:cubicBezTo>
                  <a:cubicBezTo>
                    <a:pt x="3113" y="4141"/>
                    <a:pt x="3113" y="4141"/>
                    <a:pt x="3113" y="4141"/>
                  </a:cubicBezTo>
                  <a:lnTo>
                    <a:pt x="3122" y="4132"/>
                  </a:lnTo>
                  <a:close/>
                  <a:moveTo>
                    <a:pt x="2977" y="4396"/>
                  </a:moveTo>
                  <a:cubicBezTo>
                    <a:pt x="2874" y="4422"/>
                    <a:pt x="2874" y="4422"/>
                    <a:pt x="2874" y="4422"/>
                  </a:cubicBezTo>
                  <a:cubicBezTo>
                    <a:pt x="2866" y="4405"/>
                    <a:pt x="2866" y="4405"/>
                    <a:pt x="2866" y="4405"/>
                  </a:cubicBezTo>
                  <a:cubicBezTo>
                    <a:pt x="2891" y="4405"/>
                    <a:pt x="2900" y="4396"/>
                    <a:pt x="2891" y="4379"/>
                  </a:cubicBezTo>
                  <a:cubicBezTo>
                    <a:pt x="2857" y="4243"/>
                    <a:pt x="2857" y="4243"/>
                    <a:pt x="2857" y="4243"/>
                  </a:cubicBezTo>
                  <a:cubicBezTo>
                    <a:pt x="2857" y="4234"/>
                    <a:pt x="2849" y="4226"/>
                    <a:pt x="2832" y="4234"/>
                  </a:cubicBezTo>
                  <a:cubicBezTo>
                    <a:pt x="2823" y="4226"/>
                    <a:pt x="2823" y="4226"/>
                    <a:pt x="2823" y="4226"/>
                  </a:cubicBezTo>
                  <a:cubicBezTo>
                    <a:pt x="2934" y="4200"/>
                    <a:pt x="2934" y="4200"/>
                    <a:pt x="2934" y="4200"/>
                  </a:cubicBezTo>
                  <a:cubicBezTo>
                    <a:pt x="2934" y="4209"/>
                    <a:pt x="2934" y="4209"/>
                    <a:pt x="2934" y="4209"/>
                  </a:cubicBezTo>
                  <a:cubicBezTo>
                    <a:pt x="2909" y="4217"/>
                    <a:pt x="2909" y="4226"/>
                    <a:pt x="2909" y="4234"/>
                  </a:cubicBezTo>
                  <a:cubicBezTo>
                    <a:pt x="2943" y="4371"/>
                    <a:pt x="2943" y="4371"/>
                    <a:pt x="2943" y="4371"/>
                  </a:cubicBezTo>
                  <a:cubicBezTo>
                    <a:pt x="2943" y="4388"/>
                    <a:pt x="2951" y="4388"/>
                    <a:pt x="2977" y="4388"/>
                  </a:cubicBezTo>
                  <a:lnTo>
                    <a:pt x="2977" y="4396"/>
                  </a:lnTo>
                  <a:close/>
                  <a:moveTo>
                    <a:pt x="2602" y="4268"/>
                  </a:moveTo>
                  <a:cubicBezTo>
                    <a:pt x="2602" y="4260"/>
                    <a:pt x="2602" y="4260"/>
                    <a:pt x="2602" y="4260"/>
                  </a:cubicBezTo>
                  <a:cubicBezTo>
                    <a:pt x="2670" y="4251"/>
                    <a:pt x="2670" y="4251"/>
                    <a:pt x="2670" y="4251"/>
                  </a:cubicBezTo>
                  <a:cubicBezTo>
                    <a:pt x="2781" y="4371"/>
                    <a:pt x="2781" y="4371"/>
                    <a:pt x="2781" y="4371"/>
                  </a:cubicBezTo>
                  <a:cubicBezTo>
                    <a:pt x="2789" y="4371"/>
                    <a:pt x="2789" y="4371"/>
                    <a:pt x="2789" y="4371"/>
                  </a:cubicBezTo>
                  <a:cubicBezTo>
                    <a:pt x="2772" y="4268"/>
                    <a:pt x="2772" y="4268"/>
                    <a:pt x="2772" y="4268"/>
                  </a:cubicBezTo>
                  <a:cubicBezTo>
                    <a:pt x="2772" y="4260"/>
                    <a:pt x="2764" y="4251"/>
                    <a:pt x="2738" y="4251"/>
                  </a:cubicBezTo>
                  <a:cubicBezTo>
                    <a:pt x="2738" y="4243"/>
                    <a:pt x="2738" y="4243"/>
                    <a:pt x="2738" y="4243"/>
                  </a:cubicBezTo>
                  <a:cubicBezTo>
                    <a:pt x="2806" y="4234"/>
                    <a:pt x="2806" y="4234"/>
                    <a:pt x="2806" y="4234"/>
                  </a:cubicBezTo>
                  <a:cubicBezTo>
                    <a:pt x="2815" y="4243"/>
                    <a:pt x="2815" y="4243"/>
                    <a:pt x="2815" y="4243"/>
                  </a:cubicBezTo>
                  <a:cubicBezTo>
                    <a:pt x="2789" y="4251"/>
                    <a:pt x="2789" y="4260"/>
                    <a:pt x="2789" y="4268"/>
                  </a:cubicBezTo>
                  <a:cubicBezTo>
                    <a:pt x="2806" y="4439"/>
                    <a:pt x="2806" y="4439"/>
                    <a:pt x="2806" y="4439"/>
                  </a:cubicBezTo>
                  <a:cubicBezTo>
                    <a:pt x="2781" y="4439"/>
                    <a:pt x="2781" y="4439"/>
                    <a:pt x="2781" y="4439"/>
                  </a:cubicBezTo>
                  <a:cubicBezTo>
                    <a:pt x="2653" y="4294"/>
                    <a:pt x="2653" y="4294"/>
                    <a:pt x="2653" y="4294"/>
                  </a:cubicBezTo>
                  <a:cubicBezTo>
                    <a:pt x="2653" y="4302"/>
                    <a:pt x="2653" y="4302"/>
                    <a:pt x="2653" y="4302"/>
                  </a:cubicBezTo>
                  <a:cubicBezTo>
                    <a:pt x="2661" y="4422"/>
                    <a:pt x="2661" y="4422"/>
                    <a:pt x="2661" y="4422"/>
                  </a:cubicBezTo>
                  <a:cubicBezTo>
                    <a:pt x="2661" y="4439"/>
                    <a:pt x="2678" y="4439"/>
                    <a:pt x="2704" y="4439"/>
                  </a:cubicBezTo>
                  <a:cubicBezTo>
                    <a:pt x="2704" y="4447"/>
                    <a:pt x="2704" y="4447"/>
                    <a:pt x="2704" y="4447"/>
                  </a:cubicBezTo>
                  <a:cubicBezTo>
                    <a:pt x="2627" y="4456"/>
                    <a:pt x="2627" y="4456"/>
                    <a:pt x="2627" y="4456"/>
                  </a:cubicBezTo>
                  <a:cubicBezTo>
                    <a:pt x="2627" y="4447"/>
                    <a:pt x="2627" y="4447"/>
                    <a:pt x="2627" y="4447"/>
                  </a:cubicBezTo>
                  <a:cubicBezTo>
                    <a:pt x="2644" y="4447"/>
                    <a:pt x="2653" y="4439"/>
                    <a:pt x="2653" y="4422"/>
                  </a:cubicBezTo>
                  <a:cubicBezTo>
                    <a:pt x="2636" y="4285"/>
                    <a:pt x="2636" y="4285"/>
                    <a:pt x="2636" y="4285"/>
                  </a:cubicBezTo>
                  <a:cubicBezTo>
                    <a:pt x="2636" y="4268"/>
                    <a:pt x="2619" y="4268"/>
                    <a:pt x="2602" y="4268"/>
                  </a:cubicBezTo>
                  <a:close/>
                  <a:moveTo>
                    <a:pt x="2439" y="4354"/>
                  </a:moveTo>
                  <a:cubicBezTo>
                    <a:pt x="2508" y="4354"/>
                    <a:pt x="2508" y="4354"/>
                    <a:pt x="2508" y="4354"/>
                  </a:cubicBezTo>
                  <a:cubicBezTo>
                    <a:pt x="2508" y="4294"/>
                    <a:pt x="2508" y="4294"/>
                    <a:pt x="2508" y="4294"/>
                  </a:cubicBezTo>
                  <a:cubicBezTo>
                    <a:pt x="2508" y="4277"/>
                    <a:pt x="2499" y="4277"/>
                    <a:pt x="2482" y="4277"/>
                  </a:cubicBezTo>
                  <a:cubicBezTo>
                    <a:pt x="2474" y="4260"/>
                    <a:pt x="2474" y="4260"/>
                    <a:pt x="2474" y="4260"/>
                  </a:cubicBezTo>
                  <a:cubicBezTo>
                    <a:pt x="2584" y="4260"/>
                    <a:pt x="2584" y="4260"/>
                    <a:pt x="2584" y="4260"/>
                  </a:cubicBezTo>
                  <a:cubicBezTo>
                    <a:pt x="2584" y="4268"/>
                    <a:pt x="2584" y="4268"/>
                    <a:pt x="2584" y="4268"/>
                  </a:cubicBezTo>
                  <a:cubicBezTo>
                    <a:pt x="2559" y="4268"/>
                    <a:pt x="2550" y="4277"/>
                    <a:pt x="2550" y="4294"/>
                  </a:cubicBezTo>
                  <a:cubicBezTo>
                    <a:pt x="2559" y="4430"/>
                    <a:pt x="2559" y="4430"/>
                    <a:pt x="2559" y="4430"/>
                  </a:cubicBezTo>
                  <a:cubicBezTo>
                    <a:pt x="2559" y="4447"/>
                    <a:pt x="2567" y="4447"/>
                    <a:pt x="2593" y="4447"/>
                  </a:cubicBezTo>
                  <a:cubicBezTo>
                    <a:pt x="2593" y="4456"/>
                    <a:pt x="2593" y="4456"/>
                    <a:pt x="2593" y="4456"/>
                  </a:cubicBezTo>
                  <a:cubicBezTo>
                    <a:pt x="2491" y="4464"/>
                    <a:pt x="2491" y="4464"/>
                    <a:pt x="2491" y="4464"/>
                  </a:cubicBezTo>
                  <a:cubicBezTo>
                    <a:pt x="2491" y="4456"/>
                    <a:pt x="2491" y="4456"/>
                    <a:pt x="2491" y="4456"/>
                  </a:cubicBezTo>
                  <a:cubicBezTo>
                    <a:pt x="2508" y="4456"/>
                    <a:pt x="2516" y="4447"/>
                    <a:pt x="2508" y="4430"/>
                  </a:cubicBezTo>
                  <a:cubicBezTo>
                    <a:pt x="2508" y="4362"/>
                    <a:pt x="2508" y="4362"/>
                    <a:pt x="2508" y="4362"/>
                  </a:cubicBezTo>
                  <a:cubicBezTo>
                    <a:pt x="2439" y="4371"/>
                    <a:pt x="2439" y="4371"/>
                    <a:pt x="2439" y="4371"/>
                  </a:cubicBezTo>
                  <a:cubicBezTo>
                    <a:pt x="2448" y="4439"/>
                    <a:pt x="2448" y="4439"/>
                    <a:pt x="2448" y="4439"/>
                  </a:cubicBezTo>
                  <a:cubicBezTo>
                    <a:pt x="2448" y="4447"/>
                    <a:pt x="2457" y="4456"/>
                    <a:pt x="2474" y="4456"/>
                  </a:cubicBezTo>
                  <a:cubicBezTo>
                    <a:pt x="2474" y="4464"/>
                    <a:pt x="2474" y="4464"/>
                    <a:pt x="2474" y="4464"/>
                  </a:cubicBezTo>
                  <a:cubicBezTo>
                    <a:pt x="2371" y="4473"/>
                    <a:pt x="2371" y="4473"/>
                    <a:pt x="2371" y="4473"/>
                  </a:cubicBezTo>
                  <a:cubicBezTo>
                    <a:pt x="2371" y="4456"/>
                    <a:pt x="2371" y="4456"/>
                    <a:pt x="2371" y="4456"/>
                  </a:cubicBezTo>
                  <a:cubicBezTo>
                    <a:pt x="2388" y="4456"/>
                    <a:pt x="2397" y="4456"/>
                    <a:pt x="2397" y="4439"/>
                  </a:cubicBezTo>
                  <a:cubicBezTo>
                    <a:pt x="2388" y="4302"/>
                    <a:pt x="2388" y="4302"/>
                    <a:pt x="2388" y="4302"/>
                  </a:cubicBezTo>
                  <a:cubicBezTo>
                    <a:pt x="2388" y="4285"/>
                    <a:pt x="2380" y="4277"/>
                    <a:pt x="2363" y="4277"/>
                  </a:cubicBezTo>
                  <a:cubicBezTo>
                    <a:pt x="2363" y="4268"/>
                    <a:pt x="2363" y="4268"/>
                    <a:pt x="2363" y="4268"/>
                  </a:cubicBezTo>
                  <a:cubicBezTo>
                    <a:pt x="2465" y="4260"/>
                    <a:pt x="2465" y="4260"/>
                    <a:pt x="2465" y="4260"/>
                  </a:cubicBezTo>
                  <a:cubicBezTo>
                    <a:pt x="2465" y="4277"/>
                    <a:pt x="2465" y="4277"/>
                    <a:pt x="2465" y="4277"/>
                  </a:cubicBezTo>
                  <a:cubicBezTo>
                    <a:pt x="2448" y="4277"/>
                    <a:pt x="2439" y="4285"/>
                    <a:pt x="2439" y="4294"/>
                  </a:cubicBezTo>
                  <a:lnTo>
                    <a:pt x="2439" y="4354"/>
                  </a:lnTo>
                  <a:close/>
                  <a:moveTo>
                    <a:pt x="2346" y="4268"/>
                  </a:moveTo>
                  <a:cubicBezTo>
                    <a:pt x="2337" y="4336"/>
                    <a:pt x="2337" y="4336"/>
                    <a:pt x="2337" y="4336"/>
                  </a:cubicBezTo>
                  <a:cubicBezTo>
                    <a:pt x="2329" y="4336"/>
                    <a:pt x="2329" y="4336"/>
                    <a:pt x="2329" y="4336"/>
                  </a:cubicBezTo>
                  <a:cubicBezTo>
                    <a:pt x="2312" y="4294"/>
                    <a:pt x="2295" y="4268"/>
                    <a:pt x="2269" y="4268"/>
                  </a:cubicBezTo>
                  <a:cubicBezTo>
                    <a:pt x="2235" y="4260"/>
                    <a:pt x="2209" y="4285"/>
                    <a:pt x="2201" y="4354"/>
                  </a:cubicBezTo>
                  <a:cubicBezTo>
                    <a:pt x="2201" y="4405"/>
                    <a:pt x="2209" y="4439"/>
                    <a:pt x="2252" y="4447"/>
                  </a:cubicBezTo>
                  <a:cubicBezTo>
                    <a:pt x="2295" y="4447"/>
                    <a:pt x="2312" y="4430"/>
                    <a:pt x="2320" y="4388"/>
                  </a:cubicBezTo>
                  <a:cubicBezTo>
                    <a:pt x="2337" y="4388"/>
                    <a:pt x="2337" y="4388"/>
                    <a:pt x="2337" y="4388"/>
                  </a:cubicBezTo>
                  <a:cubicBezTo>
                    <a:pt x="2329" y="4439"/>
                    <a:pt x="2295" y="4464"/>
                    <a:pt x="2243" y="4456"/>
                  </a:cubicBezTo>
                  <a:cubicBezTo>
                    <a:pt x="2175" y="4447"/>
                    <a:pt x="2150" y="4405"/>
                    <a:pt x="2150" y="4345"/>
                  </a:cubicBezTo>
                  <a:cubicBezTo>
                    <a:pt x="2167" y="4277"/>
                    <a:pt x="2201" y="4251"/>
                    <a:pt x="2269" y="4251"/>
                  </a:cubicBezTo>
                  <a:cubicBezTo>
                    <a:pt x="2286" y="4251"/>
                    <a:pt x="2303" y="4260"/>
                    <a:pt x="2320" y="4277"/>
                  </a:cubicBezTo>
                  <a:cubicBezTo>
                    <a:pt x="2337" y="4268"/>
                    <a:pt x="2337" y="4268"/>
                    <a:pt x="2337" y="4268"/>
                  </a:cubicBezTo>
                  <a:lnTo>
                    <a:pt x="2346" y="4268"/>
                  </a:lnTo>
                  <a:close/>
                  <a:moveTo>
                    <a:pt x="2124" y="4234"/>
                  </a:moveTo>
                  <a:cubicBezTo>
                    <a:pt x="2115" y="4311"/>
                    <a:pt x="2115" y="4311"/>
                    <a:pt x="2115" y="4311"/>
                  </a:cubicBezTo>
                  <a:cubicBezTo>
                    <a:pt x="2098" y="4302"/>
                    <a:pt x="2098" y="4302"/>
                    <a:pt x="2098" y="4302"/>
                  </a:cubicBezTo>
                  <a:cubicBezTo>
                    <a:pt x="2098" y="4268"/>
                    <a:pt x="2081" y="4243"/>
                    <a:pt x="2047" y="4234"/>
                  </a:cubicBezTo>
                  <a:cubicBezTo>
                    <a:pt x="2030" y="4226"/>
                    <a:pt x="2022" y="4234"/>
                    <a:pt x="2022" y="4243"/>
                  </a:cubicBezTo>
                  <a:cubicBezTo>
                    <a:pt x="2005" y="4302"/>
                    <a:pt x="2005" y="4302"/>
                    <a:pt x="2005" y="4302"/>
                  </a:cubicBezTo>
                  <a:cubicBezTo>
                    <a:pt x="2030" y="4311"/>
                    <a:pt x="2047" y="4302"/>
                    <a:pt x="2056" y="4277"/>
                  </a:cubicBezTo>
                  <a:cubicBezTo>
                    <a:pt x="2073" y="4277"/>
                    <a:pt x="2073" y="4277"/>
                    <a:pt x="2073" y="4277"/>
                  </a:cubicBezTo>
                  <a:cubicBezTo>
                    <a:pt x="2047" y="4362"/>
                    <a:pt x="2047" y="4362"/>
                    <a:pt x="2047" y="4362"/>
                  </a:cubicBezTo>
                  <a:cubicBezTo>
                    <a:pt x="2039" y="4354"/>
                    <a:pt x="2039" y="4354"/>
                    <a:pt x="2039" y="4354"/>
                  </a:cubicBezTo>
                  <a:cubicBezTo>
                    <a:pt x="2039" y="4328"/>
                    <a:pt x="2030" y="4319"/>
                    <a:pt x="2005" y="4311"/>
                  </a:cubicBezTo>
                  <a:cubicBezTo>
                    <a:pt x="1987" y="4379"/>
                    <a:pt x="1987" y="4379"/>
                    <a:pt x="1987" y="4379"/>
                  </a:cubicBezTo>
                  <a:cubicBezTo>
                    <a:pt x="1979" y="4388"/>
                    <a:pt x="1987" y="4396"/>
                    <a:pt x="2005" y="4405"/>
                  </a:cubicBezTo>
                  <a:cubicBezTo>
                    <a:pt x="2039" y="4413"/>
                    <a:pt x="2073" y="4396"/>
                    <a:pt x="2090" y="4362"/>
                  </a:cubicBezTo>
                  <a:cubicBezTo>
                    <a:pt x="2107" y="4362"/>
                    <a:pt x="2107" y="4362"/>
                    <a:pt x="2107" y="4362"/>
                  </a:cubicBezTo>
                  <a:cubicBezTo>
                    <a:pt x="2081" y="4439"/>
                    <a:pt x="2081" y="4439"/>
                    <a:pt x="2081" y="4439"/>
                  </a:cubicBezTo>
                  <a:cubicBezTo>
                    <a:pt x="1902" y="4388"/>
                    <a:pt x="1902" y="4388"/>
                    <a:pt x="1902" y="4388"/>
                  </a:cubicBezTo>
                  <a:cubicBezTo>
                    <a:pt x="1902" y="4379"/>
                    <a:pt x="1902" y="4379"/>
                    <a:pt x="1902" y="4379"/>
                  </a:cubicBezTo>
                  <a:cubicBezTo>
                    <a:pt x="1928" y="4388"/>
                    <a:pt x="1936" y="4379"/>
                    <a:pt x="1936" y="4371"/>
                  </a:cubicBezTo>
                  <a:cubicBezTo>
                    <a:pt x="1970" y="4234"/>
                    <a:pt x="1970" y="4234"/>
                    <a:pt x="1970" y="4234"/>
                  </a:cubicBezTo>
                  <a:cubicBezTo>
                    <a:pt x="1979" y="4217"/>
                    <a:pt x="1970" y="4209"/>
                    <a:pt x="1945" y="4209"/>
                  </a:cubicBezTo>
                  <a:cubicBezTo>
                    <a:pt x="1953" y="4192"/>
                    <a:pt x="1953" y="4192"/>
                    <a:pt x="1953" y="4192"/>
                  </a:cubicBezTo>
                  <a:lnTo>
                    <a:pt x="2124" y="4234"/>
                  </a:lnTo>
                  <a:close/>
                  <a:moveTo>
                    <a:pt x="1757" y="4132"/>
                  </a:moveTo>
                  <a:cubicBezTo>
                    <a:pt x="1936" y="4192"/>
                    <a:pt x="1936" y="4192"/>
                    <a:pt x="1936" y="4192"/>
                  </a:cubicBezTo>
                  <a:cubicBezTo>
                    <a:pt x="1911" y="4260"/>
                    <a:pt x="1911" y="4260"/>
                    <a:pt x="1911" y="4260"/>
                  </a:cubicBezTo>
                  <a:cubicBezTo>
                    <a:pt x="1902" y="4260"/>
                    <a:pt x="1902" y="4260"/>
                    <a:pt x="1902" y="4260"/>
                  </a:cubicBezTo>
                  <a:cubicBezTo>
                    <a:pt x="1902" y="4217"/>
                    <a:pt x="1894" y="4192"/>
                    <a:pt x="1860" y="4183"/>
                  </a:cubicBezTo>
                  <a:cubicBezTo>
                    <a:pt x="1808" y="4336"/>
                    <a:pt x="1808" y="4336"/>
                    <a:pt x="1808" y="4336"/>
                  </a:cubicBezTo>
                  <a:cubicBezTo>
                    <a:pt x="1808" y="4345"/>
                    <a:pt x="1817" y="4354"/>
                    <a:pt x="1834" y="4362"/>
                  </a:cubicBezTo>
                  <a:cubicBezTo>
                    <a:pt x="1834" y="4371"/>
                    <a:pt x="1834" y="4371"/>
                    <a:pt x="1834" y="4371"/>
                  </a:cubicBezTo>
                  <a:cubicBezTo>
                    <a:pt x="1723" y="4336"/>
                    <a:pt x="1723" y="4336"/>
                    <a:pt x="1723" y="4336"/>
                  </a:cubicBezTo>
                  <a:cubicBezTo>
                    <a:pt x="1732" y="4328"/>
                    <a:pt x="1732" y="4328"/>
                    <a:pt x="1732" y="4328"/>
                  </a:cubicBezTo>
                  <a:cubicBezTo>
                    <a:pt x="1749" y="4336"/>
                    <a:pt x="1766" y="4328"/>
                    <a:pt x="1766" y="4319"/>
                  </a:cubicBezTo>
                  <a:cubicBezTo>
                    <a:pt x="1817" y="4166"/>
                    <a:pt x="1817" y="4166"/>
                    <a:pt x="1817" y="4166"/>
                  </a:cubicBezTo>
                  <a:cubicBezTo>
                    <a:pt x="1791" y="4158"/>
                    <a:pt x="1766" y="4175"/>
                    <a:pt x="1740" y="4200"/>
                  </a:cubicBezTo>
                  <a:cubicBezTo>
                    <a:pt x="1732" y="4200"/>
                    <a:pt x="1732" y="4200"/>
                    <a:pt x="1732" y="4200"/>
                  </a:cubicBezTo>
                  <a:lnTo>
                    <a:pt x="1757" y="4132"/>
                  </a:lnTo>
                  <a:close/>
                  <a:moveTo>
                    <a:pt x="1570" y="4064"/>
                  </a:moveTo>
                  <a:cubicBezTo>
                    <a:pt x="1578" y="4047"/>
                    <a:pt x="1578" y="4047"/>
                    <a:pt x="1578" y="4047"/>
                  </a:cubicBezTo>
                  <a:cubicBezTo>
                    <a:pt x="1663" y="4089"/>
                    <a:pt x="1663" y="4089"/>
                    <a:pt x="1663" y="4089"/>
                  </a:cubicBezTo>
                  <a:cubicBezTo>
                    <a:pt x="1655" y="4098"/>
                    <a:pt x="1655" y="4098"/>
                    <a:pt x="1655" y="4098"/>
                  </a:cubicBezTo>
                  <a:cubicBezTo>
                    <a:pt x="1646" y="4089"/>
                    <a:pt x="1638" y="4089"/>
                    <a:pt x="1638" y="4098"/>
                  </a:cubicBezTo>
                  <a:cubicBezTo>
                    <a:pt x="1629" y="4098"/>
                    <a:pt x="1629" y="4106"/>
                    <a:pt x="1629" y="4115"/>
                  </a:cubicBezTo>
                  <a:cubicBezTo>
                    <a:pt x="1629" y="4115"/>
                    <a:pt x="1629" y="4115"/>
                    <a:pt x="1629" y="4115"/>
                  </a:cubicBezTo>
                  <a:cubicBezTo>
                    <a:pt x="1638" y="4183"/>
                    <a:pt x="1638" y="4183"/>
                    <a:pt x="1638" y="4183"/>
                  </a:cubicBezTo>
                  <a:cubicBezTo>
                    <a:pt x="1689" y="4141"/>
                    <a:pt x="1689" y="4141"/>
                    <a:pt x="1689" y="4141"/>
                  </a:cubicBezTo>
                  <a:cubicBezTo>
                    <a:pt x="1698" y="4132"/>
                    <a:pt x="1698" y="4132"/>
                    <a:pt x="1698" y="4132"/>
                  </a:cubicBezTo>
                  <a:cubicBezTo>
                    <a:pt x="1698" y="4124"/>
                    <a:pt x="1689" y="4115"/>
                    <a:pt x="1680" y="4106"/>
                  </a:cubicBezTo>
                  <a:cubicBezTo>
                    <a:pt x="1680" y="4098"/>
                    <a:pt x="1680" y="4098"/>
                    <a:pt x="1680" y="4098"/>
                  </a:cubicBezTo>
                  <a:cubicBezTo>
                    <a:pt x="1749" y="4124"/>
                    <a:pt x="1749" y="4124"/>
                    <a:pt x="1749" y="4124"/>
                  </a:cubicBezTo>
                  <a:cubicBezTo>
                    <a:pt x="1749" y="4141"/>
                    <a:pt x="1749" y="4141"/>
                    <a:pt x="1749" y="4141"/>
                  </a:cubicBezTo>
                  <a:cubicBezTo>
                    <a:pt x="1732" y="4132"/>
                    <a:pt x="1715" y="4132"/>
                    <a:pt x="1706" y="4141"/>
                  </a:cubicBezTo>
                  <a:cubicBezTo>
                    <a:pt x="1638" y="4209"/>
                    <a:pt x="1638" y="4209"/>
                    <a:pt x="1638" y="4209"/>
                  </a:cubicBezTo>
                  <a:cubicBezTo>
                    <a:pt x="1612" y="4251"/>
                    <a:pt x="1612" y="4251"/>
                    <a:pt x="1612" y="4251"/>
                  </a:cubicBezTo>
                  <a:cubicBezTo>
                    <a:pt x="1604" y="4268"/>
                    <a:pt x="1612" y="4277"/>
                    <a:pt x="1638" y="4285"/>
                  </a:cubicBezTo>
                  <a:cubicBezTo>
                    <a:pt x="1629" y="4294"/>
                    <a:pt x="1629" y="4294"/>
                    <a:pt x="1629" y="4294"/>
                  </a:cubicBezTo>
                  <a:cubicBezTo>
                    <a:pt x="1527" y="4251"/>
                    <a:pt x="1527" y="4251"/>
                    <a:pt x="1527" y="4251"/>
                  </a:cubicBezTo>
                  <a:cubicBezTo>
                    <a:pt x="1536" y="4234"/>
                    <a:pt x="1536" y="4234"/>
                    <a:pt x="1536" y="4234"/>
                  </a:cubicBezTo>
                  <a:cubicBezTo>
                    <a:pt x="1553" y="4251"/>
                    <a:pt x="1570" y="4251"/>
                    <a:pt x="1570" y="4234"/>
                  </a:cubicBezTo>
                  <a:cubicBezTo>
                    <a:pt x="1595" y="4183"/>
                    <a:pt x="1595" y="4183"/>
                    <a:pt x="1595" y="4183"/>
                  </a:cubicBezTo>
                  <a:cubicBezTo>
                    <a:pt x="1587" y="4106"/>
                    <a:pt x="1587" y="4106"/>
                    <a:pt x="1587" y="4106"/>
                  </a:cubicBezTo>
                  <a:cubicBezTo>
                    <a:pt x="1587" y="4081"/>
                    <a:pt x="1578" y="4064"/>
                    <a:pt x="1570" y="4064"/>
                  </a:cubicBezTo>
                  <a:close/>
                  <a:moveTo>
                    <a:pt x="1459" y="4217"/>
                  </a:moveTo>
                  <a:cubicBezTo>
                    <a:pt x="1322" y="4132"/>
                    <a:pt x="1322" y="4132"/>
                    <a:pt x="1322" y="4132"/>
                  </a:cubicBezTo>
                  <a:cubicBezTo>
                    <a:pt x="1322" y="4115"/>
                    <a:pt x="1322" y="4115"/>
                    <a:pt x="1322" y="4115"/>
                  </a:cubicBezTo>
                  <a:cubicBezTo>
                    <a:pt x="1339" y="4132"/>
                    <a:pt x="1356" y="4132"/>
                    <a:pt x="1356" y="4115"/>
                  </a:cubicBezTo>
                  <a:cubicBezTo>
                    <a:pt x="1433" y="3996"/>
                    <a:pt x="1433" y="3996"/>
                    <a:pt x="1433" y="3996"/>
                  </a:cubicBezTo>
                  <a:cubicBezTo>
                    <a:pt x="1442" y="3987"/>
                    <a:pt x="1433" y="3979"/>
                    <a:pt x="1416" y="3962"/>
                  </a:cubicBezTo>
                  <a:cubicBezTo>
                    <a:pt x="1425" y="3953"/>
                    <a:pt x="1425" y="3953"/>
                    <a:pt x="1425" y="3953"/>
                  </a:cubicBezTo>
                  <a:cubicBezTo>
                    <a:pt x="1510" y="4013"/>
                    <a:pt x="1510" y="4013"/>
                    <a:pt x="1510" y="4013"/>
                  </a:cubicBezTo>
                  <a:cubicBezTo>
                    <a:pt x="1510" y="4021"/>
                    <a:pt x="1510" y="4021"/>
                    <a:pt x="1510" y="4021"/>
                  </a:cubicBezTo>
                  <a:cubicBezTo>
                    <a:pt x="1493" y="4013"/>
                    <a:pt x="1476" y="4013"/>
                    <a:pt x="1476" y="4021"/>
                  </a:cubicBezTo>
                  <a:cubicBezTo>
                    <a:pt x="1399" y="4141"/>
                    <a:pt x="1399" y="4141"/>
                    <a:pt x="1399" y="4141"/>
                  </a:cubicBezTo>
                  <a:cubicBezTo>
                    <a:pt x="1391" y="4149"/>
                    <a:pt x="1399" y="4158"/>
                    <a:pt x="1408" y="4166"/>
                  </a:cubicBezTo>
                  <a:cubicBezTo>
                    <a:pt x="1433" y="4183"/>
                    <a:pt x="1467" y="4175"/>
                    <a:pt x="1493" y="4141"/>
                  </a:cubicBezTo>
                  <a:cubicBezTo>
                    <a:pt x="1501" y="4149"/>
                    <a:pt x="1501" y="4149"/>
                    <a:pt x="1501" y="4149"/>
                  </a:cubicBezTo>
                  <a:lnTo>
                    <a:pt x="1459" y="4217"/>
                  </a:lnTo>
                  <a:close/>
                  <a:moveTo>
                    <a:pt x="1186" y="3902"/>
                  </a:moveTo>
                  <a:cubicBezTo>
                    <a:pt x="1228" y="3851"/>
                    <a:pt x="1280" y="3851"/>
                    <a:pt x="1331" y="3885"/>
                  </a:cubicBezTo>
                  <a:cubicBezTo>
                    <a:pt x="1373" y="3928"/>
                    <a:pt x="1382" y="3970"/>
                    <a:pt x="1348" y="4030"/>
                  </a:cubicBezTo>
                  <a:cubicBezTo>
                    <a:pt x="1305" y="4072"/>
                    <a:pt x="1254" y="4081"/>
                    <a:pt x="1203" y="4047"/>
                  </a:cubicBezTo>
                  <a:cubicBezTo>
                    <a:pt x="1160" y="4004"/>
                    <a:pt x="1152" y="3953"/>
                    <a:pt x="1186" y="3902"/>
                  </a:cubicBezTo>
                  <a:close/>
                  <a:moveTo>
                    <a:pt x="1228" y="3936"/>
                  </a:moveTo>
                  <a:cubicBezTo>
                    <a:pt x="1194" y="3979"/>
                    <a:pt x="1186" y="4013"/>
                    <a:pt x="1211" y="4038"/>
                  </a:cubicBezTo>
                  <a:cubicBezTo>
                    <a:pt x="1237" y="4055"/>
                    <a:pt x="1263" y="4038"/>
                    <a:pt x="1305" y="3996"/>
                  </a:cubicBezTo>
                  <a:cubicBezTo>
                    <a:pt x="1339" y="3945"/>
                    <a:pt x="1348" y="3911"/>
                    <a:pt x="1322" y="3893"/>
                  </a:cubicBezTo>
                  <a:cubicBezTo>
                    <a:pt x="1297" y="3876"/>
                    <a:pt x="1263" y="3885"/>
                    <a:pt x="1228" y="3936"/>
                  </a:cubicBezTo>
                  <a:close/>
                  <a:moveTo>
                    <a:pt x="1041" y="3902"/>
                  </a:moveTo>
                  <a:cubicBezTo>
                    <a:pt x="964" y="3825"/>
                    <a:pt x="964" y="3825"/>
                    <a:pt x="964" y="3825"/>
                  </a:cubicBezTo>
                  <a:cubicBezTo>
                    <a:pt x="973" y="3817"/>
                    <a:pt x="973" y="3817"/>
                    <a:pt x="973" y="3817"/>
                  </a:cubicBezTo>
                  <a:cubicBezTo>
                    <a:pt x="981" y="3834"/>
                    <a:pt x="998" y="3834"/>
                    <a:pt x="1007" y="3825"/>
                  </a:cubicBezTo>
                  <a:cubicBezTo>
                    <a:pt x="1101" y="3723"/>
                    <a:pt x="1101" y="3723"/>
                    <a:pt x="1101" y="3723"/>
                  </a:cubicBezTo>
                  <a:cubicBezTo>
                    <a:pt x="1109" y="3715"/>
                    <a:pt x="1109" y="3706"/>
                    <a:pt x="1092" y="3689"/>
                  </a:cubicBezTo>
                  <a:cubicBezTo>
                    <a:pt x="1101" y="3681"/>
                    <a:pt x="1101" y="3681"/>
                    <a:pt x="1101" y="3681"/>
                  </a:cubicBezTo>
                  <a:cubicBezTo>
                    <a:pt x="1177" y="3757"/>
                    <a:pt x="1177" y="3757"/>
                    <a:pt x="1177" y="3757"/>
                  </a:cubicBezTo>
                  <a:cubicBezTo>
                    <a:pt x="1211" y="3791"/>
                    <a:pt x="1211" y="3817"/>
                    <a:pt x="1194" y="3842"/>
                  </a:cubicBezTo>
                  <a:cubicBezTo>
                    <a:pt x="1169" y="3868"/>
                    <a:pt x="1135" y="3868"/>
                    <a:pt x="1101" y="3834"/>
                  </a:cubicBezTo>
                  <a:cubicBezTo>
                    <a:pt x="1084" y="3808"/>
                    <a:pt x="1084" y="3808"/>
                    <a:pt x="1084" y="3808"/>
                  </a:cubicBezTo>
                  <a:cubicBezTo>
                    <a:pt x="1041" y="3851"/>
                    <a:pt x="1041" y="3851"/>
                    <a:pt x="1041" y="3851"/>
                  </a:cubicBezTo>
                  <a:cubicBezTo>
                    <a:pt x="1024" y="3868"/>
                    <a:pt x="1032" y="3876"/>
                    <a:pt x="1049" y="3893"/>
                  </a:cubicBezTo>
                  <a:lnTo>
                    <a:pt x="1041" y="3902"/>
                  </a:lnTo>
                  <a:close/>
                  <a:moveTo>
                    <a:pt x="1135" y="3757"/>
                  </a:moveTo>
                  <a:cubicBezTo>
                    <a:pt x="1092" y="3800"/>
                    <a:pt x="1092" y="3800"/>
                    <a:pt x="1092" y="3800"/>
                  </a:cubicBezTo>
                  <a:cubicBezTo>
                    <a:pt x="1101" y="3808"/>
                    <a:pt x="1101" y="3808"/>
                    <a:pt x="1101" y="3808"/>
                  </a:cubicBezTo>
                  <a:cubicBezTo>
                    <a:pt x="1118" y="3825"/>
                    <a:pt x="1135" y="3825"/>
                    <a:pt x="1152" y="3808"/>
                  </a:cubicBezTo>
                  <a:cubicBezTo>
                    <a:pt x="1169" y="3791"/>
                    <a:pt x="1177" y="3774"/>
                    <a:pt x="1160" y="3757"/>
                  </a:cubicBezTo>
                  <a:cubicBezTo>
                    <a:pt x="1152" y="3749"/>
                    <a:pt x="1143" y="3749"/>
                    <a:pt x="1135" y="3757"/>
                  </a:cubicBezTo>
                  <a:close/>
                  <a:moveTo>
                    <a:pt x="913" y="3468"/>
                  </a:moveTo>
                  <a:cubicBezTo>
                    <a:pt x="921" y="3459"/>
                    <a:pt x="921" y="3459"/>
                    <a:pt x="921" y="3459"/>
                  </a:cubicBezTo>
                  <a:cubicBezTo>
                    <a:pt x="973" y="3519"/>
                    <a:pt x="973" y="3519"/>
                    <a:pt x="973" y="3519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921" y="3681"/>
                    <a:pt x="921" y="3681"/>
                    <a:pt x="921" y="3681"/>
                  </a:cubicBezTo>
                  <a:cubicBezTo>
                    <a:pt x="1007" y="3612"/>
                    <a:pt x="1007" y="3612"/>
                    <a:pt x="1007" y="3612"/>
                  </a:cubicBezTo>
                  <a:cubicBezTo>
                    <a:pt x="1015" y="3612"/>
                    <a:pt x="1015" y="3595"/>
                    <a:pt x="998" y="3578"/>
                  </a:cubicBezTo>
                  <a:cubicBezTo>
                    <a:pt x="1007" y="3570"/>
                    <a:pt x="1007" y="3570"/>
                    <a:pt x="1007" y="3570"/>
                  </a:cubicBezTo>
                  <a:cubicBezTo>
                    <a:pt x="1058" y="3629"/>
                    <a:pt x="1058" y="3629"/>
                    <a:pt x="1058" y="3629"/>
                  </a:cubicBezTo>
                  <a:cubicBezTo>
                    <a:pt x="1049" y="3638"/>
                    <a:pt x="1049" y="3638"/>
                    <a:pt x="1049" y="3638"/>
                  </a:cubicBezTo>
                  <a:cubicBezTo>
                    <a:pt x="1032" y="3621"/>
                    <a:pt x="1024" y="3621"/>
                    <a:pt x="1015" y="3629"/>
                  </a:cubicBezTo>
                  <a:cubicBezTo>
                    <a:pt x="879" y="3732"/>
                    <a:pt x="879" y="3732"/>
                    <a:pt x="879" y="3732"/>
                  </a:cubicBezTo>
                  <a:cubicBezTo>
                    <a:pt x="862" y="3706"/>
                    <a:pt x="862" y="3706"/>
                    <a:pt x="862" y="3706"/>
                  </a:cubicBezTo>
                  <a:cubicBezTo>
                    <a:pt x="921" y="3527"/>
                    <a:pt x="921" y="3527"/>
                    <a:pt x="921" y="3527"/>
                  </a:cubicBezTo>
                  <a:cubicBezTo>
                    <a:pt x="913" y="3527"/>
                    <a:pt x="913" y="3527"/>
                    <a:pt x="913" y="3527"/>
                  </a:cubicBezTo>
                  <a:cubicBezTo>
                    <a:pt x="819" y="3604"/>
                    <a:pt x="819" y="3604"/>
                    <a:pt x="819" y="3604"/>
                  </a:cubicBezTo>
                  <a:cubicBezTo>
                    <a:pt x="802" y="3604"/>
                    <a:pt x="811" y="3621"/>
                    <a:pt x="828" y="3638"/>
                  </a:cubicBezTo>
                  <a:cubicBezTo>
                    <a:pt x="819" y="3646"/>
                    <a:pt x="819" y="3646"/>
                    <a:pt x="819" y="3646"/>
                  </a:cubicBezTo>
                  <a:cubicBezTo>
                    <a:pt x="768" y="3587"/>
                    <a:pt x="768" y="3587"/>
                    <a:pt x="768" y="3587"/>
                  </a:cubicBezTo>
                  <a:cubicBezTo>
                    <a:pt x="777" y="3578"/>
                    <a:pt x="777" y="3578"/>
                    <a:pt x="777" y="3578"/>
                  </a:cubicBezTo>
                  <a:cubicBezTo>
                    <a:pt x="785" y="3595"/>
                    <a:pt x="802" y="3595"/>
                    <a:pt x="811" y="3587"/>
                  </a:cubicBezTo>
                  <a:cubicBezTo>
                    <a:pt x="921" y="3502"/>
                    <a:pt x="921" y="3502"/>
                    <a:pt x="921" y="3502"/>
                  </a:cubicBezTo>
                  <a:cubicBezTo>
                    <a:pt x="930" y="3493"/>
                    <a:pt x="930" y="3485"/>
                    <a:pt x="913" y="3468"/>
                  </a:cubicBezTo>
                  <a:close/>
                  <a:moveTo>
                    <a:pt x="683" y="3442"/>
                  </a:moveTo>
                  <a:cubicBezTo>
                    <a:pt x="640" y="3374"/>
                    <a:pt x="640" y="3374"/>
                    <a:pt x="640" y="3374"/>
                  </a:cubicBezTo>
                  <a:cubicBezTo>
                    <a:pt x="649" y="3365"/>
                    <a:pt x="649" y="3365"/>
                    <a:pt x="649" y="3365"/>
                  </a:cubicBezTo>
                  <a:cubicBezTo>
                    <a:pt x="657" y="3382"/>
                    <a:pt x="674" y="3382"/>
                    <a:pt x="700" y="3382"/>
                  </a:cubicBezTo>
                  <a:cubicBezTo>
                    <a:pt x="870" y="3357"/>
                    <a:pt x="870" y="3357"/>
                    <a:pt x="870" y="3357"/>
                  </a:cubicBezTo>
                  <a:cubicBezTo>
                    <a:pt x="879" y="3374"/>
                    <a:pt x="879" y="3374"/>
                    <a:pt x="879" y="3374"/>
                  </a:cubicBezTo>
                  <a:cubicBezTo>
                    <a:pt x="759" y="3527"/>
                    <a:pt x="759" y="3527"/>
                    <a:pt x="759" y="3527"/>
                  </a:cubicBezTo>
                  <a:cubicBezTo>
                    <a:pt x="751" y="3536"/>
                    <a:pt x="751" y="3544"/>
                    <a:pt x="759" y="3553"/>
                  </a:cubicBezTo>
                  <a:cubicBezTo>
                    <a:pt x="751" y="3561"/>
                    <a:pt x="751" y="3561"/>
                    <a:pt x="751" y="3561"/>
                  </a:cubicBezTo>
                  <a:cubicBezTo>
                    <a:pt x="700" y="3468"/>
                    <a:pt x="700" y="3468"/>
                    <a:pt x="700" y="3468"/>
                  </a:cubicBezTo>
                  <a:cubicBezTo>
                    <a:pt x="708" y="3468"/>
                    <a:pt x="708" y="3468"/>
                    <a:pt x="708" y="3468"/>
                  </a:cubicBezTo>
                  <a:cubicBezTo>
                    <a:pt x="708" y="3476"/>
                    <a:pt x="708" y="3476"/>
                    <a:pt x="708" y="3476"/>
                  </a:cubicBezTo>
                  <a:cubicBezTo>
                    <a:pt x="717" y="3485"/>
                    <a:pt x="725" y="3493"/>
                    <a:pt x="734" y="3485"/>
                  </a:cubicBezTo>
                  <a:cubicBezTo>
                    <a:pt x="734" y="3485"/>
                    <a:pt x="734" y="3485"/>
                    <a:pt x="734" y="3476"/>
                  </a:cubicBezTo>
                  <a:cubicBezTo>
                    <a:pt x="734" y="3485"/>
                    <a:pt x="734" y="3485"/>
                    <a:pt x="742" y="3476"/>
                  </a:cubicBezTo>
                  <a:cubicBezTo>
                    <a:pt x="759" y="3451"/>
                    <a:pt x="759" y="3451"/>
                    <a:pt x="759" y="3451"/>
                  </a:cubicBezTo>
                  <a:cubicBezTo>
                    <a:pt x="725" y="3391"/>
                    <a:pt x="725" y="3391"/>
                    <a:pt x="725" y="3391"/>
                  </a:cubicBezTo>
                  <a:cubicBezTo>
                    <a:pt x="700" y="3399"/>
                    <a:pt x="700" y="3399"/>
                    <a:pt x="700" y="3399"/>
                  </a:cubicBezTo>
                  <a:cubicBezTo>
                    <a:pt x="700" y="3399"/>
                    <a:pt x="691" y="3399"/>
                    <a:pt x="683" y="3399"/>
                  </a:cubicBezTo>
                  <a:cubicBezTo>
                    <a:pt x="674" y="3408"/>
                    <a:pt x="674" y="3416"/>
                    <a:pt x="683" y="3425"/>
                  </a:cubicBezTo>
                  <a:cubicBezTo>
                    <a:pt x="691" y="3433"/>
                    <a:pt x="691" y="3433"/>
                    <a:pt x="691" y="3433"/>
                  </a:cubicBezTo>
                  <a:lnTo>
                    <a:pt x="683" y="3442"/>
                  </a:lnTo>
                  <a:close/>
                  <a:moveTo>
                    <a:pt x="768" y="3433"/>
                  </a:moveTo>
                  <a:cubicBezTo>
                    <a:pt x="811" y="3382"/>
                    <a:pt x="811" y="3382"/>
                    <a:pt x="811" y="3382"/>
                  </a:cubicBezTo>
                  <a:cubicBezTo>
                    <a:pt x="742" y="3391"/>
                    <a:pt x="742" y="3391"/>
                    <a:pt x="742" y="3391"/>
                  </a:cubicBezTo>
                  <a:lnTo>
                    <a:pt x="768" y="3433"/>
                  </a:lnTo>
                  <a:close/>
                  <a:moveTo>
                    <a:pt x="717" y="3076"/>
                  </a:moveTo>
                  <a:cubicBezTo>
                    <a:pt x="725" y="3076"/>
                    <a:pt x="725" y="3076"/>
                    <a:pt x="725" y="3076"/>
                  </a:cubicBezTo>
                  <a:cubicBezTo>
                    <a:pt x="751" y="3135"/>
                    <a:pt x="751" y="3135"/>
                    <a:pt x="751" y="3135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666" y="3280"/>
                    <a:pt x="666" y="3280"/>
                    <a:pt x="666" y="3280"/>
                  </a:cubicBezTo>
                  <a:cubicBezTo>
                    <a:pt x="759" y="3246"/>
                    <a:pt x="759" y="3246"/>
                    <a:pt x="759" y="3246"/>
                  </a:cubicBezTo>
                  <a:cubicBezTo>
                    <a:pt x="777" y="3238"/>
                    <a:pt x="777" y="3229"/>
                    <a:pt x="768" y="3203"/>
                  </a:cubicBezTo>
                  <a:cubicBezTo>
                    <a:pt x="785" y="3203"/>
                    <a:pt x="785" y="3203"/>
                    <a:pt x="785" y="3203"/>
                  </a:cubicBezTo>
                  <a:cubicBezTo>
                    <a:pt x="811" y="3263"/>
                    <a:pt x="811" y="3263"/>
                    <a:pt x="811" y="3263"/>
                  </a:cubicBezTo>
                  <a:cubicBezTo>
                    <a:pt x="802" y="3272"/>
                    <a:pt x="802" y="3272"/>
                    <a:pt x="802" y="3272"/>
                  </a:cubicBezTo>
                  <a:cubicBezTo>
                    <a:pt x="794" y="3255"/>
                    <a:pt x="785" y="3246"/>
                    <a:pt x="768" y="3255"/>
                  </a:cubicBezTo>
                  <a:cubicBezTo>
                    <a:pt x="614" y="3323"/>
                    <a:pt x="614" y="3323"/>
                    <a:pt x="614" y="3323"/>
                  </a:cubicBezTo>
                  <a:cubicBezTo>
                    <a:pt x="606" y="3297"/>
                    <a:pt x="606" y="3297"/>
                    <a:pt x="606" y="3297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700" y="3135"/>
                    <a:pt x="700" y="3135"/>
                    <a:pt x="700" y="3135"/>
                  </a:cubicBezTo>
                  <a:cubicBezTo>
                    <a:pt x="589" y="3186"/>
                    <a:pt x="589" y="3186"/>
                    <a:pt x="589" y="3186"/>
                  </a:cubicBezTo>
                  <a:cubicBezTo>
                    <a:pt x="572" y="3186"/>
                    <a:pt x="572" y="3203"/>
                    <a:pt x="580" y="3221"/>
                  </a:cubicBezTo>
                  <a:cubicBezTo>
                    <a:pt x="572" y="3229"/>
                    <a:pt x="572" y="3229"/>
                    <a:pt x="572" y="3229"/>
                  </a:cubicBezTo>
                  <a:cubicBezTo>
                    <a:pt x="538" y="3152"/>
                    <a:pt x="538" y="3152"/>
                    <a:pt x="538" y="3152"/>
                  </a:cubicBezTo>
                  <a:cubicBezTo>
                    <a:pt x="555" y="3152"/>
                    <a:pt x="555" y="3152"/>
                    <a:pt x="555" y="3152"/>
                  </a:cubicBezTo>
                  <a:cubicBezTo>
                    <a:pt x="563" y="3169"/>
                    <a:pt x="572" y="3178"/>
                    <a:pt x="580" y="3169"/>
                  </a:cubicBezTo>
                  <a:cubicBezTo>
                    <a:pt x="708" y="3110"/>
                    <a:pt x="708" y="3110"/>
                    <a:pt x="708" y="3110"/>
                  </a:cubicBezTo>
                  <a:cubicBezTo>
                    <a:pt x="725" y="3110"/>
                    <a:pt x="725" y="3093"/>
                    <a:pt x="717" y="3076"/>
                  </a:cubicBezTo>
                  <a:close/>
                  <a:moveTo>
                    <a:pt x="717" y="3050"/>
                  </a:moveTo>
                  <a:cubicBezTo>
                    <a:pt x="649" y="3076"/>
                    <a:pt x="649" y="3076"/>
                    <a:pt x="649" y="3076"/>
                  </a:cubicBezTo>
                  <a:cubicBezTo>
                    <a:pt x="640" y="3059"/>
                    <a:pt x="640" y="3059"/>
                    <a:pt x="640" y="3059"/>
                  </a:cubicBezTo>
                  <a:cubicBezTo>
                    <a:pt x="674" y="3042"/>
                    <a:pt x="691" y="3016"/>
                    <a:pt x="683" y="2982"/>
                  </a:cubicBezTo>
                  <a:cubicBezTo>
                    <a:pt x="674" y="2965"/>
                    <a:pt x="666" y="2956"/>
                    <a:pt x="657" y="2965"/>
                  </a:cubicBezTo>
                  <a:cubicBezTo>
                    <a:pt x="597" y="2973"/>
                    <a:pt x="597" y="2973"/>
                    <a:pt x="597" y="2973"/>
                  </a:cubicBezTo>
                  <a:cubicBezTo>
                    <a:pt x="606" y="2999"/>
                    <a:pt x="623" y="3016"/>
                    <a:pt x="649" y="3008"/>
                  </a:cubicBezTo>
                  <a:cubicBezTo>
                    <a:pt x="649" y="3025"/>
                    <a:pt x="649" y="3025"/>
                    <a:pt x="649" y="3025"/>
                  </a:cubicBezTo>
                  <a:cubicBezTo>
                    <a:pt x="572" y="3042"/>
                    <a:pt x="572" y="3042"/>
                    <a:pt x="572" y="3042"/>
                  </a:cubicBezTo>
                  <a:cubicBezTo>
                    <a:pt x="572" y="3033"/>
                    <a:pt x="572" y="3033"/>
                    <a:pt x="572" y="3033"/>
                  </a:cubicBezTo>
                  <a:cubicBezTo>
                    <a:pt x="589" y="3025"/>
                    <a:pt x="597" y="2999"/>
                    <a:pt x="589" y="2982"/>
                  </a:cubicBezTo>
                  <a:cubicBezTo>
                    <a:pt x="521" y="2999"/>
                    <a:pt x="521" y="2999"/>
                    <a:pt x="521" y="2999"/>
                  </a:cubicBezTo>
                  <a:cubicBezTo>
                    <a:pt x="512" y="2999"/>
                    <a:pt x="504" y="3008"/>
                    <a:pt x="512" y="3025"/>
                  </a:cubicBezTo>
                  <a:cubicBezTo>
                    <a:pt x="521" y="3059"/>
                    <a:pt x="546" y="3076"/>
                    <a:pt x="589" y="3076"/>
                  </a:cubicBezTo>
                  <a:cubicBezTo>
                    <a:pt x="597" y="3093"/>
                    <a:pt x="597" y="3093"/>
                    <a:pt x="597" y="3093"/>
                  </a:cubicBezTo>
                  <a:cubicBezTo>
                    <a:pt x="521" y="3110"/>
                    <a:pt x="521" y="3110"/>
                    <a:pt x="521" y="3110"/>
                  </a:cubicBezTo>
                  <a:cubicBezTo>
                    <a:pt x="469" y="2931"/>
                    <a:pt x="469" y="2931"/>
                    <a:pt x="469" y="2931"/>
                  </a:cubicBezTo>
                  <a:cubicBezTo>
                    <a:pt x="487" y="2931"/>
                    <a:pt x="487" y="2931"/>
                    <a:pt x="487" y="2931"/>
                  </a:cubicBezTo>
                  <a:cubicBezTo>
                    <a:pt x="487" y="2948"/>
                    <a:pt x="495" y="2956"/>
                    <a:pt x="512" y="2948"/>
                  </a:cubicBezTo>
                  <a:cubicBezTo>
                    <a:pt x="649" y="2914"/>
                    <a:pt x="649" y="2914"/>
                    <a:pt x="649" y="2914"/>
                  </a:cubicBezTo>
                  <a:cubicBezTo>
                    <a:pt x="657" y="2914"/>
                    <a:pt x="666" y="2897"/>
                    <a:pt x="657" y="2880"/>
                  </a:cubicBezTo>
                  <a:cubicBezTo>
                    <a:pt x="666" y="2880"/>
                    <a:pt x="666" y="2880"/>
                    <a:pt x="666" y="2880"/>
                  </a:cubicBezTo>
                  <a:lnTo>
                    <a:pt x="717" y="30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3" name="íṡļídê">
              <a:extLst>
                <a:ext uri="{FF2B5EF4-FFF2-40B4-BE49-F238E27FC236}">
                  <a16:creationId xmlns:a16="http://schemas.microsoft.com/office/drawing/2014/main" id="{123AA41B-CABC-488E-88AD-886B4A7E92C8}"/>
                </a:ext>
              </a:extLst>
            </p:cNvPr>
            <p:cNvSpPr/>
            <p:nvPr/>
          </p:nvSpPr>
          <p:spPr bwMode="auto">
            <a:xfrm>
              <a:off x="4476232" y="3981633"/>
              <a:ext cx="5524295" cy="219630"/>
            </a:xfrm>
            <a:custGeom>
              <a:avLst/>
              <a:gdLst>
                <a:gd name="T0" fmla="*/ 333 w 14293"/>
                <a:gd name="T1" fmla="*/ 8 h 571"/>
                <a:gd name="T2" fmla="*/ 111 w 14293"/>
                <a:gd name="T3" fmla="*/ 562 h 571"/>
                <a:gd name="T4" fmla="*/ 717 w 14293"/>
                <a:gd name="T5" fmla="*/ 102 h 571"/>
                <a:gd name="T6" fmla="*/ 1024 w 14293"/>
                <a:gd name="T7" fmla="*/ 468 h 571"/>
                <a:gd name="T8" fmla="*/ 1501 w 14293"/>
                <a:gd name="T9" fmla="*/ 375 h 571"/>
                <a:gd name="T10" fmla="*/ 1271 w 14293"/>
                <a:gd name="T11" fmla="*/ 562 h 571"/>
                <a:gd name="T12" fmla="*/ 1825 w 14293"/>
                <a:gd name="T13" fmla="*/ 562 h 571"/>
                <a:gd name="T14" fmla="*/ 1987 w 14293"/>
                <a:gd name="T15" fmla="*/ 136 h 571"/>
                <a:gd name="T16" fmla="*/ 2712 w 14293"/>
                <a:gd name="T17" fmla="*/ 375 h 571"/>
                <a:gd name="T18" fmla="*/ 2474 w 14293"/>
                <a:gd name="T19" fmla="*/ 562 h 571"/>
                <a:gd name="T20" fmla="*/ 3540 w 14293"/>
                <a:gd name="T21" fmla="*/ 68 h 571"/>
                <a:gd name="T22" fmla="*/ 3258 w 14293"/>
                <a:gd name="T23" fmla="*/ 349 h 571"/>
                <a:gd name="T24" fmla="*/ 3412 w 14293"/>
                <a:gd name="T25" fmla="*/ 247 h 571"/>
                <a:gd name="T26" fmla="*/ 3258 w 14293"/>
                <a:gd name="T27" fmla="*/ 102 h 571"/>
                <a:gd name="T28" fmla="*/ 4154 w 14293"/>
                <a:gd name="T29" fmla="*/ 76 h 571"/>
                <a:gd name="T30" fmla="*/ 3804 w 14293"/>
                <a:gd name="T31" fmla="*/ 281 h 571"/>
                <a:gd name="T32" fmla="*/ 3957 w 14293"/>
                <a:gd name="T33" fmla="*/ 94 h 571"/>
                <a:gd name="T34" fmla="*/ 4469 w 14293"/>
                <a:gd name="T35" fmla="*/ 468 h 571"/>
                <a:gd name="T36" fmla="*/ 4742 w 14293"/>
                <a:gd name="T37" fmla="*/ 8 h 571"/>
                <a:gd name="T38" fmla="*/ 5066 w 14293"/>
                <a:gd name="T39" fmla="*/ 562 h 571"/>
                <a:gd name="T40" fmla="*/ 5765 w 14293"/>
                <a:gd name="T41" fmla="*/ 8 h 571"/>
                <a:gd name="T42" fmla="*/ 5885 w 14293"/>
                <a:gd name="T43" fmla="*/ 8 h 571"/>
                <a:gd name="T44" fmla="*/ 6277 w 14293"/>
                <a:gd name="T45" fmla="*/ 315 h 571"/>
                <a:gd name="T46" fmla="*/ 6797 w 14293"/>
                <a:gd name="T47" fmla="*/ 358 h 571"/>
                <a:gd name="T48" fmla="*/ 6499 w 14293"/>
                <a:gd name="T49" fmla="*/ 76 h 571"/>
                <a:gd name="T50" fmla="*/ 6678 w 14293"/>
                <a:gd name="T51" fmla="*/ 94 h 571"/>
                <a:gd name="T52" fmla="*/ 6797 w 14293"/>
                <a:gd name="T53" fmla="*/ 358 h 571"/>
                <a:gd name="T54" fmla="*/ 7386 w 14293"/>
                <a:gd name="T55" fmla="*/ 8 h 571"/>
                <a:gd name="T56" fmla="*/ 7164 w 14293"/>
                <a:gd name="T57" fmla="*/ 562 h 571"/>
                <a:gd name="T58" fmla="*/ 7991 w 14293"/>
                <a:gd name="T59" fmla="*/ 8 h 571"/>
                <a:gd name="T60" fmla="*/ 7659 w 14293"/>
                <a:gd name="T61" fmla="*/ 562 h 571"/>
                <a:gd name="T62" fmla="*/ 8870 w 14293"/>
                <a:gd name="T63" fmla="*/ 358 h 571"/>
                <a:gd name="T64" fmla="*/ 8571 w 14293"/>
                <a:gd name="T65" fmla="*/ 76 h 571"/>
                <a:gd name="T66" fmla="*/ 8750 w 14293"/>
                <a:gd name="T67" fmla="*/ 94 h 571"/>
                <a:gd name="T68" fmla="*/ 8870 w 14293"/>
                <a:gd name="T69" fmla="*/ 358 h 571"/>
                <a:gd name="T70" fmla="*/ 9518 w 14293"/>
                <a:gd name="T71" fmla="*/ 477 h 571"/>
                <a:gd name="T72" fmla="*/ 9739 w 14293"/>
                <a:gd name="T73" fmla="*/ 298 h 571"/>
                <a:gd name="T74" fmla="*/ 9339 w 14293"/>
                <a:gd name="T75" fmla="*/ 502 h 571"/>
                <a:gd name="T76" fmla="*/ 10012 w 14293"/>
                <a:gd name="T77" fmla="*/ 8 h 571"/>
                <a:gd name="T78" fmla="*/ 10004 w 14293"/>
                <a:gd name="T79" fmla="*/ 196 h 571"/>
                <a:gd name="T80" fmla="*/ 10609 w 14293"/>
                <a:gd name="T81" fmla="*/ 562 h 571"/>
                <a:gd name="T82" fmla="*/ 11104 w 14293"/>
                <a:gd name="T83" fmla="*/ 8 h 571"/>
                <a:gd name="T84" fmla="*/ 11735 w 14293"/>
                <a:gd name="T85" fmla="*/ 8 h 571"/>
                <a:gd name="T86" fmla="*/ 11437 w 14293"/>
                <a:gd name="T87" fmla="*/ 315 h 571"/>
                <a:gd name="T88" fmla="*/ 11889 w 14293"/>
                <a:gd name="T89" fmla="*/ 8 h 571"/>
                <a:gd name="T90" fmla="*/ 12196 w 14293"/>
                <a:gd name="T91" fmla="*/ 315 h 571"/>
                <a:gd name="T92" fmla="*/ 12110 w 14293"/>
                <a:gd name="T93" fmla="*/ 358 h 571"/>
                <a:gd name="T94" fmla="*/ 11999 w 14293"/>
                <a:gd name="T95" fmla="*/ 238 h 571"/>
                <a:gd name="T96" fmla="*/ 12170 w 14293"/>
                <a:gd name="T97" fmla="*/ 102 h 571"/>
                <a:gd name="T98" fmla="*/ 12613 w 14293"/>
                <a:gd name="T99" fmla="*/ 451 h 571"/>
                <a:gd name="T100" fmla="*/ 12656 w 14293"/>
                <a:gd name="T101" fmla="*/ 315 h 571"/>
                <a:gd name="T102" fmla="*/ 12844 w 14293"/>
                <a:gd name="T103" fmla="*/ 42 h 571"/>
                <a:gd name="T104" fmla="*/ 12588 w 14293"/>
                <a:gd name="T105" fmla="*/ 145 h 571"/>
                <a:gd name="T106" fmla="*/ 12886 w 14293"/>
                <a:gd name="T107" fmla="*/ 494 h 571"/>
                <a:gd name="T108" fmla="*/ 13048 w 14293"/>
                <a:gd name="T109" fmla="*/ 8 h 571"/>
                <a:gd name="T110" fmla="*/ 13270 w 14293"/>
                <a:gd name="T111" fmla="*/ 102 h 571"/>
                <a:gd name="T112" fmla="*/ 13432 w 14293"/>
                <a:gd name="T113" fmla="*/ 562 h 571"/>
                <a:gd name="T114" fmla="*/ 14157 w 14293"/>
                <a:gd name="T115" fmla="*/ 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93" h="571">
                  <a:moveTo>
                    <a:pt x="0" y="562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221"/>
                    <a:pt x="111" y="221"/>
                    <a:pt x="111" y="221"/>
                  </a:cubicBezTo>
                  <a:cubicBezTo>
                    <a:pt x="333" y="221"/>
                    <a:pt x="333" y="221"/>
                    <a:pt x="333" y="221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444" y="8"/>
                    <a:pt x="444" y="8"/>
                    <a:pt x="444" y="8"/>
                  </a:cubicBezTo>
                  <a:cubicBezTo>
                    <a:pt x="444" y="562"/>
                    <a:pt x="444" y="562"/>
                    <a:pt x="444" y="562"/>
                  </a:cubicBezTo>
                  <a:cubicBezTo>
                    <a:pt x="333" y="562"/>
                    <a:pt x="333" y="562"/>
                    <a:pt x="333" y="562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1" y="562"/>
                    <a:pt x="111" y="562"/>
                    <a:pt x="111" y="562"/>
                  </a:cubicBezTo>
                  <a:lnTo>
                    <a:pt x="0" y="562"/>
                  </a:lnTo>
                  <a:close/>
                  <a:moveTo>
                    <a:pt x="597" y="562"/>
                  </a:moveTo>
                  <a:cubicBezTo>
                    <a:pt x="597" y="8"/>
                    <a:pt x="597" y="8"/>
                    <a:pt x="597" y="8"/>
                  </a:cubicBezTo>
                  <a:cubicBezTo>
                    <a:pt x="1015" y="8"/>
                    <a:pt x="1015" y="8"/>
                    <a:pt x="1015" y="8"/>
                  </a:cubicBezTo>
                  <a:cubicBezTo>
                    <a:pt x="1015" y="102"/>
                    <a:pt x="1015" y="102"/>
                    <a:pt x="1015" y="102"/>
                  </a:cubicBezTo>
                  <a:cubicBezTo>
                    <a:pt x="717" y="102"/>
                    <a:pt x="717" y="102"/>
                    <a:pt x="717" y="102"/>
                  </a:cubicBezTo>
                  <a:cubicBezTo>
                    <a:pt x="717" y="221"/>
                    <a:pt x="717" y="221"/>
                    <a:pt x="717" y="221"/>
                  </a:cubicBezTo>
                  <a:cubicBezTo>
                    <a:pt x="990" y="221"/>
                    <a:pt x="990" y="221"/>
                    <a:pt x="990" y="221"/>
                  </a:cubicBezTo>
                  <a:cubicBezTo>
                    <a:pt x="990" y="315"/>
                    <a:pt x="990" y="315"/>
                    <a:pt x="990" y="315"/>
                  </a:cubicBezTo>
                  <a:cubicBezTo>
                    <a:pt x="717" y="315"/>
                    <a:pt x="717" y="315"/>
                    <a:pt x="717" y="315"/>
                  </a:cubicBezTo>
                  <a:cubicBezTo>
                    <a:pt x="717" y="468"/>
                    <a:pt x="717" y="468"/>
                    <a:pt x="717" y="468"/>
                  </a:cubicBezTo>
                  <a:cubicBezTo>
                    <a:pt x="1024" y="468"/>
                    <a:pt x="1024" y="468"/>
                    <a:pt x="1024" y="468"/>
                  </a:cubicBezTo>
                  <a:cubicBezTo>
                    <a:pt x="1024" y="562"/>
                    <a:pt x="1024" y="562"/>
                    <a:pt x="1024" y="562"/>
                  </a:cubicBezTo>
                  <a:lnTo>
                    <a:pt x="597" y="562"/>
                  </a:lnTo>
                  <a:close/>
                  <a:moveTo>
                    <a:pt x="1160" y="562"/>
                  </a:moveTo>
                  <a:cubicBezTo>
                    <a:pt x="1160" y="8"/>
                    <a:pt x="1160" y="8"/>
                    <a:pt x="1160" y="8"/>
                  </a:cubicBezTo>
                  <a:cubicBezTo>
                    <a:pt x="1271" y="8"/>
                    <a:pt x="1271" y="8"/>
                    <a:pt x="1271" y="8"/>
                  </a:cubicBezTo>
                  <a:cubicBezTo>
                    <a:pt x="1501" y="375"/>
                    <a:pt x="1501" y="375"/>
                    <a:pt x="1501" y="375"/>
                  </a:cubicBezTo>
                  <a:cubicBezTo>
                    <a:pt x="1501" y="8"/>
                    <a:pt x="1501" y="8"/>
                    <a:pt x="1501" y="8"/>
                  </a:cubicBezTo>
                  <a:cubicBezTo>
                    <a:pt x="1604" y="8"/>
                    <a:pt x="1604" y="8"/>
                    <a:pt x="1604" y="8"/>
                  </a:cubicBezTo>
                  <a:cubicBezTo>
                    <a:pt x="1604" y="562"/>
                    <a:pt x="1604" y="562"/>
                    <a:pt x="1604" y="562"/>
                  </a:cubicBezTo>
                  <a:cubicBezTo>
                    <a:pt x="1493" y="562"/>
                    <a:pt x="1493" y="562"/>
                    <a:pt x="1493" y="562"/>
                  </a:cubicBezTo>
                  <a:cubicBezTo>
                    <a:pt x="1271" y="196"/>
                    <a:pt x="1271" y="196"/>
                    <a:pt x="1271" y="196"/>
                  </a:cubicBezTo>
                  <a:cubicBezTo>
                    <a:pt x="1271" y="562"/>
                    <a:pt x="1271" y="562"/>
                    <a:pt x="1271" y="562"/>
                  </a:cubicBezTo>
                  <a:lnTo>
                    <a:pt x="1160" y="562"/>
                  </a:lnTo>
                  <a:close/>
                  <a:moveTo>
                    <a:pt x="2269" y="562"/>
                  </a:moveTo>
                  <a:cubicBezTo>
                    <a:pt x="2149" y="562"/>
                    <a:pt x="2149" y="562"/>
                    <a:pt x="2149" y="562"/>
                  </a:cubicBezTo>
                  <a:cubicBezTo>
                    <a:pt x="2098" y="434"/>
                    <a:pt x="2098" y="434"/>
                    <a:pt x="2098" y="434"/>
                  </a:cubicBezTo>
                  <a:cubicBezTo>
                    <a:pt x="1877" y="434"/>
                    <a:pt x="1877" y="434"/>
                    <a:pt x="1877" y="434"/>
                  </a:cubicBezTo>
                  <a:cubicBezTo>
                    <a:pt x="1825" y="562"/>
                    <a:pt x="1825" y="562"/>
                    <a:pt x="1825" y="562"/>
                  </a:cubicBezTo>
                  <a:cubicBezTo>
                    <a:pt x="1715" y="562"/>
                    <a:pt x="1715" y="562"/>
                    <a:pt x="1715" y="562"/>
                  </a:cubicBezTo>
                  <a:cubicBezTo>
                    <a:pt x="1928" y="8"/>
                    <a:pt x="1928" y="8"/>
                    <a:pt x="1928" y="8"/>
                  </a:cubicBezTo>
                  <a:cubicBezTo>
                    <a:pt x="2047" y="8"/>
                    <a:pt x="2047" y="8"/>
                    <a:pt x="2047" y="8"/>
                  </a:cubicBezTo>
                  <a:lnTo>
                    <a:pt x="2269" y="562"/>
                  </a:lnTo>
                  <a:close/>
                  <a:moveTo>
                    <a:pt x="2064" y="341"/>
                  </a:moveTo>
                  <a:cubicBezTo>
                    <a:pt x="1987" y="136"/>
                    <a:pt x="1987" y="136"/>
                    <a:pt x="1987" y="136"/>
                  </a:cubicBezTo>
                  <a:cubicBezTo>
                    <a:pt x="1911" y="341"/>
                    <a:pt x="1911" y="341"/>
                    <a:pt x="1911" y="341"/>
                  </a:cubicBezTo>
                  <a:lnTo>
                    <a:pt x="2064" y="341"/>
                  </a:lnTo>
                  <a:close/>
                  <a:moveTo>
                    <a:pt x="2371" y="562"/>
                  </a:moveTo>
                  <a:cubicBezTo>
                    <a:pt x="2371" y="8"/>
                    <a:pt x="2371" y="8"/>
                    <a:pt x="2371" y="8"/>
                  </a:cubicBezTo>
                  <a:cubicBezTo>
                    <a:pt x="2482" y="8"/>
                    <a:pt x="2482" y="8"/>
                    <a:pt x="2482" y="8"/>
                  </a:cubicBezTo>
                  <a:cubicBezTo>
                    <a:pt x="2712" y="375"/>
                    <a:pt x="2712" y="375"/>
                    <a:pt x="2712" y="375"/>
                  </a:cubicBezTo>
                  <a:cubicBezTo>
                    <a:pt x="2712" y="8"/>
                    <a:pt x="2712" y="8"/>
                    <a:pt x="2712" y="8"/>
                  </a:cubicBezTo>
                  <a:cubicBezTo>
                    <a:pt x="2815" y="8"/>
                    <a:pt x="2815" y="8"/>
                    <a:pt x="2815" y="8"/>
                  </a:cubicBezTo>
                  <a:cubicBezTo>
                    <a:pt x="2815" y="562"/>
                    <a:pt x="2815" y="562"/>
                    <a:pt x="2815" y="562"/>
                  </a:cubicBezTo>
                  <a:cubicBezTo>
                    <a:pt x="2704" y="562"/>
                    <a:pt x="2704" y="562"/>
                    <a:pt x="2704" y="562"/>
                  </a:cubicBezTo>
                  <a:cubicBezTo>
                    <a:pt x="2474" y="196"/>
                    <a:pt x="2474" y="196"/>
                    <a:pt x="2474" y="196"/>
                  </a:cubicBezTo>
                  <a:cubicBezTo>
                    <a:pt x="2474" y="562"/>
                    <a:pt x="2474" y="562"/>
                    <a:pt x="2474" y="562"/>
                  </a:cubicBezTo>
                  <a:lnTo>
                    <a:pt x="2371" y="562"/>
                  </a:lnTo>
                  <a:close/>
                  <a:moveTo>
                    <a:pt x="3147" y="562"/>
                  </a:moveTo>
                  <a:cubicBezTo>
                    <a:pt x="3147" y="8"/>
                    <a:pt x="3147" y="8"/>
                    <a:pt x="3147" y="8"/>
                  </a:cubicBezTo>
                  <a:cubicBezTo>
                    <a:pt x="3326" y="8"/>
                    <a:pt x="3326" y="8"/>
                    <a:pt x="3326" y="8"/>
                  </a:cubicBezTo>
                  <a:cubicBezTo>
                    <a:pt x="3395" y="8"/>
                    <a:pt x="3437" y="8"/>
                    <a:pt x="3463" y="17"/>
                  </a:cubicBezTo>
                  <a:cubicBezTo>
                    <a:pt x="3497" y="25"/>
                    <a:pt x="3523" y="42"/>
                    <a:pt x="3540" y="68"/>
                  </a:cubicBezTo>
                  <a:cubicBezTo>
                    <a:pt x="3565" y="94"/>
                    <a:pt x="3574" y="136"/>
                    <a:pt x="3574" y="179"/>
                  </a:cubicBezTo>
                  <a:cubicBezTo>
                    <a:pt x="3574" y="213"/>
                    <a:pt x="3565" y="238"/>
                    <a:pt x="3557" y="264"/>
                  </a:cubicBezTo>
                  <a:cubicBezTo>
                    <a:pt x="3540" y="289"/>
                    <a:pt x="3531" y="307"/>
                    <a:pt x="3505" y="315"/>
                  </a:cubicBezTo>
                  <a:cubicBezTo>
                    <a:pt x="3488" y="332"/>
                    <a:pt x="3471" y="341"/>
                    <a:pt x="3454" y="341"/>
                  </a:cubicBezTo>
                  <a:cubicBezTo>
                    <a:pt x="3420" y="349"/>
                    <a:pt x="3386" y="349"/>
                    <a:pt x="3335" y="349"/>
                  </a:cubicBezTo>
                  <a:cubicBezTo>
                    <a:pt x="3258" y="349"/>
                    <a:pt x="3258" y="349"/>
                    <a:pt x="3258" y="349"/>
                  </a:cubicBezTo>
                  <a:cubicBezTo>
                    <a:pt x="3258" y="562"/>
                    <a:pt x="3258" y="562"/>
                    <a:pt x="3258" y="562"/>
                  </a:cubicBezTo>
                  <a:lnTo>
                    <a:pt x="3147" y="562"/>
                  </a:lnTo>
                  <a:close/>
                  <a:moveTo>
                    <a:pt x="3258" y="102"/>
                  </a:moveTo>
                  <a:cubicBezTo>
                    <a:pt x="3258" y="255"/>
                    <a:pt x="3258" y="255"/>
                    <a:pt x="3258" y="255"/>
                  </a:cubicBezTo>
                  <a:cubicBezTo>
                    <a:pt x="3326" y="255"/>
                    <a:pt x="3326" y="255"/>
                    <a:pt x="3326" y="255"/>
                  </a:cubicBezTo>
                  <a:cubicBezTo>
                    <a:pt x="3369" y="255"/>
                    <a:pt x="3395" y="255"/>
                    <a:pt x="3412" y="247"/>
                  </a:cubicBezTo>
                  <a:cubicBezTo>
                    <a:pt x="3429" y="247"/>
                    <a:pt x="3437" y="238"/>
                    <a:pt x="3446" y="221"/>
                  </a:cubicBezTo>
                  <a:cubicBezTo>
                    <a:pt x="3454" y="213"/>
                    <a:pt x="3463" y="196"/>
                    <a:pt x="3463" y="179"/>
                  </a:cubicBezTo>
                  <a:cubicBezTo>
                    <a:pt x="3463" y="162"/>
                    <a:pt x="3454" y="145"/>
                    <a:pt x="3437" y="128"/>
                  </a:cubicBezTo>
                  <a:cubicBezTo>
                    <a:pt x="3429" y="119"/>
                    <a:pt x="3412" y="111"/>
                    <a:pt x="3395" y="102"/>
                  </a:cubicBezTo>
                  <a:cubicBezTo>
                    <a:pt x="3386" y="102"/>
                    <a:pt x="3352" y="102"/>
                    <a:pt x="3318" y="102"/>
                  </a:cubicBezTo>
                  <a:lnTo>
                    <a:pt x="3258" y="102"/>
                  </a:lnTo>
                  <a:close/>
                  <a:moveTo>
                    <a:pt x="3685" y="289"/>
                  </a:moveTo>
                  <a:cubicBezTo>
                    <a:pt x="3685" y="230"/>
                    <a:pt x="3693" y="187"/>
                    <a:pt x="3710" y="145"/>
                  </a:cubicBezTo>
                  <a:cubicBezTo>
                    <a:pt x="3727" y="119"/>
                    <a:pt x="3744" y="94"/>
                    <a:pt x="3761" y="68"/>
                  </a:cubicBezTo>
                  <a:cubicBezTo>
                    <a:pt x="3787" y="42"/>
                    <a:pt x="3812" y="34"/>
                    <a:pt x="3838" y="17"/>
                  </a:cubicBezTo>
                  <a:cubicBezTo>
                    <a:pt x="3872" y="8"/>
                    <a:pt x="3915" y="0"/>
                    <a:pt x="3957" y="0"/>
                  </a:cubicBezTo>
                  <a:cubicBezTo>
                    <a:pt x="4034" y="0"/>
                    <a:pt x="4102" y="25"/>
                    <a:pt x="4154" y="76"/>
                  </a:cubicBezTo>
                  <a:cubicBezTo>
                    <a:pt x="4205" y="128"/>
                    <a:pt x="4230" y="196"/>
                    <a:pt x="4230" y="281"/>
                  </a:cubicBezTo>
                  <a:cubicBezTo>
                    <a:pt x="4230" y="375"/>
                    <a:pt x="4205" y="443"/>
                    <a:pt x="4154" y="494"/>
                  </a:cubicBezTo>
                  <a:cubicBezTo>
                    <a:pt x="4102" y="545"/>
                    <a:pt x="4043" y="571"/>
                    <a:pt x="3957" y="571"/>
                  </a:cubicBezTo>
                  <a:cubicBezTo>
                    <a:pt x="3872" y="571"/>
                    <a:pt x="3812" y="545"/>
                    <a:pt x="3761" y="494"/>
                  </a:cubicBezTo>
                  <a:cubicBezTo>
                    <a:pt x="3710" y="443"/>
                    <a:pt x="3685" y="375"/>
                    <a:pt x="3685" y="289"/>
                  </a:cubicBezTo>
                  <a:close/>
                  <a:moveTo>
                    <a:pt x="3804" y="281"/>
                  </a:moveTo>
                  <a:cubicBezTo>
                    <a:pt x="3804" y="349"/>
                    <a:pt x="3821" y="392"/>
                    <a:pt x="3847" y="426"/>
                  </a:cubicBezTo>
                  <a:cubicBezTo>
                    <a:pt x="3872" y="460"/>
                    <a:pt x="3915" y="477"/>
                    <a:pt x="3957" y="477"/>
                  </a:cubicBezTo>
                  <a:cubicBezTo>
                    <a:pt x="4000" y="477"/>
                    <a:pt x="4043" y="460"/>
                    <a:pt x="4068" y="426"/>
                  </a:cubicBezTo>
                  <a:cubicBezTo>
                    <a:pt x="4094" y="392"/>
                    <a:pt x="4111" y="349"/>
                    <a:pt x="4111" y="281"/>
                  </a:cubicBezTo>
                  <a:cubicBezTo>
                    <a:pt x="4111" y="221"/>
                    <a:pt x="4094" y="170"/>
                    <a:pt x="4068" y="136"/>
                  </a:cubicBezTo>
                  <a:cubicBezTo>
                    <a:pt x="4043" y="111"/>
                    <a:pt x="4000" y="94"/>
                    <a:pt x="3957" y="94"/>
                  </a:cubicBezTo>
                  <a:cubicBezTo>
                    <a:pt x="3915" y="94"/>
                    <a:pt x="3872" y="111"/>
                    <a:pt x="3847" y="145"/>
                  </a:cubicBezTo>
                  <a:cubicBezTo>
                    <a:pt x="3821" y="170"/>
                    <a:pt x="3804" y="221"/>
                    <a:pt x="3804" y="281"/>
                  </a:cubicBezTo>
                  <a:close/>
                  <a:moveTo>
                    <a:pt x="4358" y="562"/>
                  </a:moveTo>
                  <a:cubicBezTo>
                    <a:pt x="4358" y="8"/>
                    <a:pt x="4358" y="8"/>
                    <a:pt x="4358" y="8"/>
                  </a:cubicBezTo>
                  <a:cubicBezTo>
                    <a:pt x="4469" y="8"/>
                    <a:pt x="4469" y="8"/>
                    <a:pt x="4469" y="8"/>
                  </a:cubicBezTo>
                  <a:cubicBezTo>
                    <a:pt x="4469" y="468"/>
                    <a:pt x="4469" y="468"/>
                    <a:pt x="4469" y="468"/>
                  </a:cubicBezTo>
                  <a:cubicBezTo>
                    <a:pt x="4751" y="468"/>
                    <a:pt x="4751" y="468"/>
                    <a:pt x="4751" y="468"/>
                  </a:cubicBezTo>
                  <a:cubicBezTo>
                    <a:pt x="4751" y="562"/>
                    <a:pt x="4751" y="562"/>
                    <a:pt x="4751" y="562"/>
                  </a:cubicBezTo>
                  <a:lnTo>
                    <a:pt x="4358" y="562"/>
                  </a:lnTo>
                  <a:close/>
                  <a:moveTo>
                    <a:pt x="4947" y="562"/>
                  </a:moveTo>
                  <a:cubicBezTo>
                    <a:pt x="4947" y="332"/>
                    <a:pt x="4947" y="332"/>
                    <a:pt x="4947" y="332"/>
                  </a:cubicBezTo>
                  <a:cubicBezTo>
                    <a:pt x="4742" y="8"/>
                    <a:pt x="4742" y="8"/>
                    <a:pt x="4742" y="8"/>
                  </a:cubicBezTo>
                  <a:cubicBezTo>
                    <a:pt x="4878" y="8"/>
                    <a:pt x="4878" y="8"/>
                    <a:pt x="4878" y="8"/>
                  </a:cubicBezTo>
                  <a:cubicBezTo>
                    <a:pt x="5006" y="230"/>
                    <a:pt x="5006" y="230"/>
                    <a:pt x="5006" y="230"/>
                  </a:cubicBezTo>
                  <a:cubicBezTo>
                    <a:pt x="5134" y="8"/>
                    <a:pt x="5134" y="8"/>
                    <a:pt x="5134" y="8"/>
                  </a:cubicBezTo>
                  <a:cubicBezTo>
                    <a:pt x="5262" y="8"/>
                    <a:pt x="5262" y="8"/>
                    <a:pt x="5262" y="8"/>
                  </a:cubicBezTo>
                  <a:cubicBezTo>
                    <a:pt x="5066" y="332"/>
                    <a:pt x="5066" y="332"/>
                    <a:pt x="5066" y="332"/>
                  </a:cubicBezTo>
                  <a:cubicBezTo>
                    <a:pt x="5066" y="562"/>
                    <a:pt x="5066" y="562"/>
                    <a:pt x="5066" y="562"/>
                  </a:cubicBezTo>
                  <a:lnTo>
                    <a:pt x="4947" y="562"/>
                  </a:lnTo>
                  <a:close/>
                  <a:moveTo>
                    <a:pt x="5492" y="562"/>
                  </a:moveTo>
                  <a:cubicBezTo>
                    <a:pt x="5492" y="102"/>
                    <a:pt x="5492" y="102"/>
                    <a:pt x="5492" y="102"/>
                  </a:cubicBezTo>
                  <a:cubicBezTo>
                    <a:pt x="5322" y="102"/>
                    <a:pt x="5322" y="102"/>
                    <a:pt x="5322" y="102"/>
                  </a:cubicBezTo>
                  <a:cubicBezTo>
                    <a:pt x="5322" y="8"/>
                    <a:pt x="5322" y="8"/>
                    <a:pt x="5322" y="8"/>
                  </a:cubicBezTo>
                  <a:cubicBezTo>
                    <a:pt x="5765" y="8"/>
                    <a:pt x="5765" y="8"/>
                    <a:pt x="5765" y="8"/>
                  </a:cubicBezTo>
                  <a:cubicBezTo>
                    <a:pt x="5765" y="102"/>
                    <a:pt x="5765" y="102"/>
                    <a:pt x="5765" y="102"/>
                  </a:cubicBezTo>
                  <a:cubicBezTo>
                    <a:pt x="5603" y="102"/>
                    <a:pt x="5603" y="102"/>
                    <a:pt x="5603" y="102"/>
                  </a:cubicBezTo>
                  <a:cubicBezTo>
                    <a:pt x="5603" y="562"/>
                    <a:pt x="5603" y="562"/>
                    <a:pt x="5603" y="562"/>
                  </a:cubicBezTo>
                  <a:lnTo>
                    <a:pt x="5492" y="562"/>
                  </a:lnTo>
                  <a:close/>
                  <a:moveTo>
                    <a:pt x="5885" y="562"/>
                  </a:moveTo>
                  <a:cubicBezTo>
                    <a:pt x="5885" y="8"/>
                    <a:pt x="5885" y="8"/>
                    <a:pt x="5885" y="8"/>
                  </a:cubicBezTo>
                  <a:cubicBezTo>
                    <a:pt x="6294" y="8"/>
                    <a:pt x="6294" y="8"/>
                    <a:pt x="6294" y="8"/>
                  </a:cubicBezTo>
                  <a:cubicBezTo>
                    <a:pt x="6294" y="102"/>
                    <a:pt x="6294" y="102"/>
                    <a:pt x="6294" y="102"/>
                  </a:cubicBezTo>
                  <a:cubicBezTo>
                    <a:pt x="5996" y="102"/>
                    <a:pt x="5996" y="102"/>
                    <a:pt x="5996" y="102"/>
                  </a:cubicBezTo>
                  <a:cubicBezTo>
                    <a:pt x="5996" y="221"/>
                    <a:pt x="5996" y="221"/>
                    <a:pt x="5996" y="221"/>
                  </a:cubicBezTo>
                  <a:cubicBezTo>
                    <a:pt x="6277" y="221"/>
                    <a:pt x="6277" y="221"/>
                    <a:pt x="6277" y="221"/>
                  </a:cubicBezTo>
                  <a:cubicBezTo>
                    <a:pt x="6277" y="315"/>
                    <a:pt x="6277" y="315"/>
                    <a:pt x="6277" y="315"/>
                  </a:cubicBezTo>
                  <a:cubicBezTo>
                    <a:pt x="5996" y="315"/>
                    <a:pt x="5996" y="315"/>
                    <a:pt x="5996" y="315"/>
                  </a:cubicBezTo>
                  <a:cubicBezTo>
                    <a:pt x="5996" y="468"/>
                    <a:pt x="5996" y="468"/>
                    <a:pt x="5996" y="468"/>
                  </a:cubicBezTo>
                  <a:cubicBezTo>
                    <a:pt x="6303" y="468"/>
                    <a:pt x="6303" y="468"/>
                    <a:pt x="6303" y="468"/>
                  </a:cubicBezTo>
                  <a:cubicBezTo>
                    <a:pt x="6303" y="562"/>
                    <a:pt x="6303" y="562"/>
                    <a:pt x="6303" y="562"/>
                  </a:cubicBezTo>
                  <a:lnTo>
                    <a:pt x="5885" y="562"/>
                  </a:lnTo>
                  <a:close/>
                  <a:moveTo>
                    <a:pt x="6797" y="358"/>
                  </a:moveTo>
                  <a:cubicBezTo>
                    <a:pt x="6908" y="392"/>
                    <a:pt x="6908" y="392"/>
                    <a:pt x="6908" y="392"/>
                  </a:cubicBezTo>
                  <a:cubicBezTo>
                    <a:pt x="6891" y="451"/>
                    <a:pt x="6866" y="494"/>
                    <a:pt x="6823" y="528"/>
                  </a:cubicBezTo>
                  <a:cubicBezTo>
                    <a:pt x="6789" y="554"/>
                    <a:pt x="6738" y="571"/>
                    <a:pt x="6678" y="571"/>
                  </a:cubicBezTo>
                  <a:cubicBezTo>
                    <a:pt x="6601" y="571"/>
                    <a:pt x="6541" y="545"/>
                    <a:pt x="6499" y="494"/>
                  </a:cubicBezTo>
                  <a:cubicBezTo>
                    <a:pt x="6448" y="443"/>
                    <a:pt x="6422" y="375"/>
                    <a:pt x="6422" y="289"/>
                  </a:cubicBezTo>
                  <a:cubicBezTo>
                    <a:pt x="6422" y="196"/>
                    <a:pt x="6448" y="128"/>
                    <a:pt x="6499" y="76"/>
                  </a:cubicBezTo>
                  <a:cubicBezTo>
                    <a:pt x="6541" y="25"/>
                    <a:pt x="6610" y="0"/>
                    <a:pt x="6686" y="0"/>
                  </a:cubicBezTo>
                  <a:cubicBezTo>
                    <a:pt x="6755" y="0"/>
                    <a:pt x="6806" y="17"/>
                    <a:pt x="6848" y="59"/>
                  </a:cubicBezTo>
                  <a:cubicBezTo>
                    <a:pt x="6874" y="85"/>
                    <a:pt x="6891" y="119"/>
                    <a:pt x="6908" y="162"/>
                  </a:cubicBezTo>
                  <a:cubicBezTo>
                    <a:pt x="6797" y="187"/>
                    <a:pt x="6797" y="187"/>
                    <a:pt x="6797" y="187"/>
                  </a:cubicBezTo>
                  <a:cubicBezTo>
                    <a:pt x="6789" y="162"/>
                    <a:pt x="6780" y="136"/>
                    <a:pt x="6755" y="119"/>
                  </a:cubicBezTo>
                  <a:cubicBezTo>
                    <a:pt x="6738" y="102"/>
                    <a:pt x="6712" y="94"/>
                    <a:pt x="6678" y="94"/>
                  </a:cubicBezTo>
                  <a:cubicBezTo>
                    <a:pt x="6635" y="94"/>
                    <a:pt x="6601" y="111"/>
                    <a:pt x="6576" y="136"/>
                  </a:cubicBezTo>
                  <a:cubicBezTo>
                    <a:pt x="6550" y="170"/>
                    <a:pt x="6541" y="213"/>
                    <a:pt x="6541" y="281"/>
                  </a:cubicBezTo>
                  <a:cubicBezTo>
                    <a:pt x="6541" y="349"/>
                    <a:pt x="6550" y="400"/>
                    <a:pt x="6576" y="434"/>
                  </a:cubicBezTo>
                  <a:cubicBezTo>
                    <a:pt x="6601" y="460"/>
                    <a:pt x="6635" y="477"/>
                    <a:pt x="6678" y="477"/>
                  </a:cubicBezTo>
                  <a:cubicBezTo>
                    <a:pt x="6703" y="477"/>
                    <a:pt x="6729" y="468"/>
                    <a:pt x="6755" y="451"/>
                  </a:cubicBezTo>
                  <a:cubicBezTo>
                    <a:pt x="6772" y="426"/>
                    <a:pt x="6789" y="400"/>
                    <a:pt x="6797" y="358"/>
                  </a:cubicBezTo>
                  <a:close/>
                  <a:moveTo>
                    <a:pt x="7053" y="562"/>
                  </a:moveTo>
                  <a:cubicBezTo>
                    <a:pt x="7053" y="8"/>
                    <a:pt x="7053" y="8"/>
                    <a:pt x="7053" y="8"/>
                  </a:cubicBezTo>
                  <a:cubicBezTo>
                    <a:pt x="7164" y="8"/>
                    <a:pt x="7164" y="8"/>
                    <a:pt x="7164" y="8"/>
                  </a:cubicBezTo>
                  <a:cubicBezTo>
                    <a:pt x="7164" y="221"/>
                    <a:pt x="7164" y="221"/>
                    <a:pt x="7164" y="221"/>
                  </a:cubicBezTo>
                  <a:cubicBezTo>
                    <a:pt x="7386" y="221"/>
                    <a:pt x="7386" y="221"/>
                    <a:pt x="7386" y="221"/>
                  </a:cubicBezTo>
                  <a:cubicBezTo>
                    <a:pt x="7386" y="8"/>
                    <a:pt x="7386" y="8"/>
                    <a:pt x="7386" y="8"/>
                  </a:cubicBezTo>
                  <a:cubicBezTo>
                    <a:pt x="7497" y="8"/>
                    <a:pt x="7497" y="8"/>
                    <a:pt x="7497" y="8"/>
                  </a:cubicBezTo>
                  <a:cubicBezTo>
                    <a:pt x="7497" y="562"/>
                    <a:pt x="7497" y="562"/>
                    <a:pt x="7497" y="562"/>
                  </a:cubicBezTo>
                  <a:cubicBezTo>
                    <a:pt x="7386" y="562"/>
                    <a:pt x="7386" y="562"/>
                    <a:pt x="7386" y="562"/>
                  </a:cubicBezTo>
                  <a:cubicBezTo>
                    <a:pt x="7386" y="324"/>
                    <a:pt x="7386" y="324"/>
                    <a:pt x="7386" y="324"/>
                  </a:cubicBezTo>
                  <a:cubicBezTo>
                    <a:pt x="7164" y="324"/>
                    <a:pt x="7164" y="324"/>
                    <a:pt x="7164" y="324"/>
                  </a:cubicBezTo>
                  <a:cubicBezTo>
                    <a:pt x="7164" y="562"/>
                    <a:pt x="7164" y="562"/>
                    <a:pt x="7164" y="562"/>
                  </a:cubicBezTo>
                  <a:lnTo>
                    <a:pt x="7053" y="562"/>
                  </a:lnTo>
                  <a:close/>
                  <a:moveTo>
                    <a:pt x="7659" y="562"/>
                  </a:moveTo>
                  <a:cubicBezTo>
                    <a:pt x="7659" y="8"/>
                    <a:pt x="7659" y="8"/>
                    <a:pt x="7659" y="8"/>
                  </a:cubicBezTo>
                  <a:cubicBezTo>
                    <a:pt x="7761" y="8"/>
                    <a:pt x="7761" y="8"/>
                    <a:pt x="7761" y="8"/>
                  </a:cubicBezTo>
                  <a:cubicBezTo>
                    <a:pt x="7991" y="375"/>
                    <a:pt x="7991" y="375"/>
                    <a:pt x="7991" y="375"/>
                  </a:cubicBezTo>
                  <a:cubicBezTo>
                    <a:pt x="7991" y="8"/>
                    <a:pt x="7991" y="8"/>
                    <a:pt x="7991" y="8"/>
                  </a:cubicBezTo>
                  <a:cubicBezTo>
                    <a:pt x="8094" y="8"/>
                    <a:pt x="8094" y="8"/>
                    <a:pt x="8094" y="8"/>
                  </a:cubicBezTo>
                  <a:cubicBezTo>
                    <a:pt x="8094" y="562"/>
                    <a:pt x="8094" y="562"/>
                    <a:pt x="8094" y="562"/>
                  </a:cubicBezTo>
                  <a:cubicBezTo>
                    <a:pt x="7983" y="562"/>
                    <a:pt x="7983" y="562"/>
                    <a:pt x="7983" y="562"/>
                  </a:cubicBezTo>
                  <a:cubicBezTo>
                    <a:pt x="7761" y="196"/>
                    <a:pt x="7761" y="196"/>
                    <a:pt x="7761" y="196"/>
                  </a:cubicBezTo>
                  <a:cubicBezTo>
                    <a:pt x="7761" y="562"/>
                    <a:pt x="7761" y="562"/>
                    <a:pt x="7761" y="562"/>
                  </a:cubicBezTo>
                  <a:lnTo>
                    <a:pt x="7659" y="562"/>
                  </a:lnTo>
                  <a:close/>
                  <a:moveTo>
                    <a:pt x="8256" y="562"/>
                  </a:moveTo>
                  <a:cubicBezTo>
                    <a:pt x="8256" y="8"/>
                    <a:pt x="8256" y="8"/>
                    <a:pt x="8256" y="8"/>
                  </a:cubicBezTo>
                  <a:cubicBezTo>
                    <a:pt x="8366" y="8"/>
                    <a:pt x="8366" y="8"/>
                    <a:pt x="8366" y="8"/>
                  </a:cubicBezTo>
                  <a:cubicBezTo>
                    <a:pt x="8366" y="562"/>
                    <a:pt x="8366" y="562"/>
                    <a:pt x="8366" y="562"/>
                  </a:cubicBezTo>
                  <a:lnTo>
                    <a:pt x="8256" y="562"/>
                  </a:lnTo>
                  <a:close/>
                  <a:moveTo>
                    <a:pt x="8870" y="358"/>
                  </a:moveTo>
                  <a:cubicBezTo>
                    <a:pt x="8980" y="392"/>
                    <a:pt x="8980" y="392"/>
                    <a:pt x="8980" y="392"/>
                  </a:cubicBezTo>
                  <a:cubicBezTo>
                    <a:pt x="8963" y="451"/>
                    <a:pt x="8938" y="494"/>
                    <a:pt x="8895" y="528"/>
                  </a:cubicBezTo>
                  <a:cubicBezTo>
                    <a:pt x="8861" y="554"/>
                    <a:pt x="8810" y="571"/>
                    <a:pt x="8750" y="571"/>
                  </a:cubicBezTo>
                  <a:cubicBezTo>
                    <a:pt x="8673" y="571"/>
                    <a:pt x="8614" y="545"/>
                    <a:pt x="8571" y="494"/>
                  </a:cubicBezTo>
                  <a:cubicBezTo>
                    <a:pt x="8520" y="443"/>
                    <a:pt x="8494" y="375"/>
                    <a:pt x="8494" y="289"/>
                  </a:cubicBezTo>
                  <a:cubicBezTo>
                    <a:pt x="8494" y="196"/>
                    <a:pt x="8520" y="128"/>
                    <a:pt x="8571" y="76"/>
                  </a:cubicBezTo>
                  <a:cubicBezTo>
                    <a:pt x="8614" y="25"/>
                    <a:pt x="8682" y="0"/>
                    <a:pt x="8759" y="0"/>
                  </a:cubicBezTo>
                  <a:cubicBezTo>
                    <a:pt x="8827" y="0"/>
                    <a:pt x="8878" y="17"/>
                    <a:pt x="8921" y="59"/>
                  </a:cubicBezTo>
                  <a:cubicBezTo>
                    <a:pt x="8946" y="85"/>
                    <a:pt x="8963" y="119"/>
                    <a:pt x="8980" y="162"/>
                  </a:cubicBezTo>
                  <a:cubicBezTo>
                    <a:pt x="8870" y="187"/>
                    <a:pt x="8870" y="187"/>
                    <a:pt x="8870" y="187"/>
                  </a:cubicBezTo>
                  <a:cubicBezTo>
                    <a:pt x="8861" y="162"/>
                    <a:pt x="8853" y="136"/>
                    <a:pt x="8827" y="119"/>
                  </a:cubicBezTo>
                  <a:cubicBezTo>
                    <a:pt x="8810" y="102"/>
                    <a:pt x="8784" y="94"/>
                    <a:pt x="8750" y="94"/>
                  </a:cubicBezTo>
                  <a:cubicBezTo>
                    <a:pt x="8708" y="94"/>
                    <a:pt x="8673" y="111"/>
                    <a:pt x="8648" y="136"/>
                  </a:cubicBezTo>
                  <a:cubicBezTo>
                    <a:pt x="8622" y="170"/>
                    <a:pt x="8614" y="213"/>
                    <a:pt x="8614" y="281"/>
                  </a:cubicBezTo>
                  <a:cubicBezTo>
                    <a:pt x="8614" y="349"/>
                    <a:pt x="8622" y="400"/>
                    <a:pt x="8648" y="434"/>
                  </a:cubicBezTo>
                  <a:cubicBezTo>
                    <a:pt x="8673" y="460"/>
                    <a:pt x="8708" y="477"/>
                    <a:pt x="8750" y="477"/>
                  </a:cubicBezTo>
                  <a:cubicBezTo>
                    <a:pt x="8776" y="477"/>
                    <a:pt x="8801" y="468"/>
                    <a:pt x="8827" y="451"/>
                  </a:cubicBezTo>
                  <a:cubicBezTo>
                    <a:pt x="8844" y="426"/>
                    <a:pt x="8861" y="400"/>
                    <a:pt x="8870" y="358"/>
                  </a:cubicBezTo>
                  <a:close/>
                  <a:moveTo>
                    <a:pt x="9296" y="8"/>
                  </a:moveTo>
                  <a:cubicBezTo>
                    <a:pt x="9407" y="8"/>
                    <a:pt x="9407" y="8"/>
                    <a:pt x="9407" y="8"/>
                  </a:cubicBezTo>
                  <a:cubicBezTo>
                    <a:pt x="9407" y="307"/>
                    <a:pt x="9407" y="307"/>
                    <a:pt x="9407" y="307"/>
                  </a:cubicBezTo>
                  <a:cubicBezTo>
                    <a:pt x="9407" y="358"/>
                    <a:pt x="9407" y="383"/>
                    <a:pt x="9407" y="400"/>
                  </a:cubicBezTo>
                  <a:cubicBezTo>
                    <a:pt x="9415" y="426"/>
                    <a:pt x="9424" y="443"/>
                    <a:pt x="9441" y="451"/>
                  </a:cubicBezTo>
                  <a:cubicBezTo>
                    <a:pt x="9458" y="468"/>
                    <a:pt x="9484" y="477"/>
                    <a:pt x="9518" y="477"/>
                  </a:cubicBezTo>
                  <a:cubicBezTo>
                    <a:pt x="9552" y="477"/>
                    <a:pt x="9577" y="468"/>
                    <a:pt x="9586" y="460"/>
                  </a:cubicBezTo>
                  <a:cubicBezTo>
                    <a:pt x="9603" y="443"/>
                    <a:pt x="9620" y="426"/>
                    <a:pt x="9620" y="409"/>
                  </a:cubicBezTo>
                  <a:cubicBezTo>
                    <a:pt x="9620" y="392"/>
                    <a:pt x="9620" y="358"/>
                    <a:pt x="9620" y="315"/>
                  </a:cubicBezTo>
                  <a:cubicBezTo>
                    <a:pt x="9620" y="8"/>
                    <a:pt x="9620" y="8"/>
                    <a:pt x="9620" y="8"/>
                  </a:cubicBezTo>
                  <a:cubicBezTo>
                    <a:pt x="9739" y="8"/>
                    <a:pt x="9739" y="8"/>
                    <a:pt x="9739" y="8"/>
                  </a:cubicBezTo>
                  <a:cubicBezTo>
                    <a:pt x="9739" y="298"/>
                    <a:pt x="9739" y="298"/>
                    <a:pt x="9739" y="298"/>
                  </a:cubicBezTo>
                  <a:cubicBezTo>
                    <a:pt x="9739" y="366"/>
                    <a:pt x="9731" y="409"/>
                    <a:pt x="9731" y="443"/>
                  </a:cubicBezTo>
                  <a:cubicBezTo>
                    <a:pt x="9722" y="468"/>
                    <a:pt x="9714" y="494"/>
                    <a:pt x="9697" y="511"/>
                  </a:cubicBezTo>
                  <a:cubicBezTo>
                    <a:pt x="9680" y="528"/>
                    <a:pt x="9654" y="545"/>
                    <a:pt x="9629" y="554"/>
                  </a:cubicBezTo>
                  <a:cubicBezTo>
                    <a:pt x="9603" y="562"/>
                    <a:pt x="9569" y="571"/>
                    <a:pt x="9518" y="571"/>
                  </a:cubicBezTo>
                  <a:cubicBezTo>
                    <a:pt x="9467" y="571"/>
                    <a:pt x="9424" y="562"/>
                    <a:pt x="9398" y="554"/>
                  </a:cubicBezTo>
                  <a:cubicBezTo>
                    <a:pt x="9373" y="545"/>
                    <a:pt x="9356" y="528"/>
                    <a:pt x="9339" y="502"/>
                  </a:cubicBezTo>
                  <a:cubicBezTo>
                    <a:pt x="9322" y="485"/>
                    <a:pt x="9313" y="468"/>
                    <a:pt x="9305" y="443"/>
                  </a:cubicBezTo>
                  <a:cubicBezTo>
                    <a:pt x="9296" y="409"/>
                    <a:pt x="9296" y="366"/>
                    <a:pt x="9296" y="307"/>
                  </a:cubicBezTo>
                  <a:lnTo>
                    <a:pt x="9296" y="8"/>
                  </a:lnTo>
                  <a:close/>
                  <a:moveTo>
                    <a:pt x="9901" y="562"/>
                  </a:moveTo>
                  <a:cubicBezTo>
                    <a:pt x="9901" y="8"/>
                    <a:pt x="9901" y="8"/>
                    <a:pt x="9901" y="8"/>
                  </a:cubicBezTo>
                  <a:cubicBezTo>
                    <a:pt x="10012" y="8"/>
                    <a:pt x="10012" y="8"/>
                    <a:pt x="10012" y="8"/>
                  </a:cubicBezTo>
                  <a:cubicBezTo>
                    <a:pt x="10234" y="375"/>
                    <a:pt x="10234" y="375"/>
                    <a:pt x="10234" y="375"/>
                  </a:cubicBezTo>
                  <a:cubicBezTo>
                    <a:pt x="10234" y="8"/>
                    <a:pt x="10234" y="8"/>
                    <a:pt x="10234" y="8"/>
                  </a:cubicBezTo>
                  <a:cubicBezTo>
                    <a:pt x="10336" y="8"/>
                    <a:pt x="10336" y="8"/>
                    <a:pt x="10336" y="8"/>
                  </a:cubicBezTo>
                  <a:cubicBezTo>
                    <a:pt x="10336" y="562"/>
                    <a:pt x="10336" y="562"/>
                    <a:pt x="10336" y="562"/>
                  </a:cubicBezTo>
                  <a:cubicBezTo>
                    <a:pt x="10226" y="562"/>
                    <a:pt x="10226" y="562"/>
                    <a:pt x="10226" y="562"/>
                  </a:cubicBezTo>
                  <a:cubicBezTo>
                    <a:pt x="10004" y="196"/>
                    <a:pt x="10004" y="196"/>
                    <a:pt x="10004" y="196"/>
                  </a:cubicBezTo>
                  <a:cubicBezTo>
                    <a:pt x="10004" y="562"/>
                    <a:pt x="10004" y="562"/>
                    <a:pt x="10004" y="562"/>
                  </a:cubicBezTo>
                  <a:lnTo>
                    <a:pt x="9901" y="562"/>
                  </a:lnTo>
                  <a:close/>
                  <a:moveTo>
                    <a:pt x="10498" y="562"/>
                  </a:moveTo>
                  <a:cubicBezTo>
                    <a:pt x="10498" y="8"/>
                    <a:pt x="10498" y="8"/>
                    <a:pt x="10498" y="8"/>
                  </a:cubicBezTo>
                  <a:cubicBezTo>
                    <a:pt x="10609" y="8"/>
                    <a:pt x="10609" y="8"/>
                    <a:pt x="10609" y="8"/>
                  </a:cubicBezTo>
                  <a:cubicBezTo>
                    <a:pt x="10609" y="562"/>
                    <a:pt x="10609" y="562"/>
                    <a:pt x="10609" y="562"/>
                  </a:cubicBezTo>
                  <a:lnTo>
                    <a:pt x="10498" y="562"/>
                  </a:lnTo>
                  <a:close/>
                  <a:moveTo>
                    <a:pt x="10899" y="562"/>
                  </a:moveTo>
                  <a:cubicBezTo>
                    <a:pt x="10703" y="8"/>
                    <a:pt x="10703" y="8"/>
                    <a:pt x="10703" y="8"/>
                  </a:cubicBezTo>
                  <a:cubicBezTo>
                    <a:pt x="10823" y="8"/>
                    <a:pt x="10823" y="8"/>
                    <a:pt x="10823" y="8"/>
                  </a:cubicBezTo>
                  <a:cubicBezTo>
                    <a:pt x="10968" y="417"/>
                    <a:pt x="10968" y="417"/>
                    <a:pt x="10968" y="417"/>
                  </a:cubicBezTo>
                  <a:cubicBezTo>
                    <a:pt x="11104" y="8"/>
                    <a:pt x="11104" y="8"/>
                    <a:pt x="11104" y="8"/>
                  </a:cubicBezTo>
                  <a:cubicBezTo>
                    <a:pt x="11223" y="8"/>
                    <a:pt x="11223" y="8"/>
                    <a:pt x="11223" y="8"/>
                  </a:cubicBezTo>
                  <a:cubicBezTo>
                    <a:pt x="11027" y="562"/>
                    <a:pt x="11027" y="562"/>
                    <a:pt x="11027" y="562"/>
                  </a:cubicBezTo>
                  <a:lnTo>
                    <a:pt x="10899" y="562"/>
                  </a:lnTo>
                  <a:close/>
                  <a:moveTo>
                    <a:pt x="11326" y="562"/>
                  </a:moveTo>
                  <a:cubicBezTo>
                    <a:pt x="11326" y="8"/>
                    <a:pt x="11326" y="8"/>
                    <a:pt x="11326" y="8"/>
                  </a:cubicBezTo>
                  <a:cubicBezTo>
                    <a:pt x="11735" y="8"/>
                    <a:pt x="11735" y="8"/>
                    <a:pt x="11735" y="8"/>
                  </a:cubicBezTo>
                  <a:cubicBezTo>
                    <a:pt x="11735" y="102"/>
                    <a:pt x="11735" y="102"/>
                    <a:pt x="11735" y="102"/>
                  </a:cubicBezTo>
                  <a:cubicBezTo>
                    <a:pt x="11437" y="102"/>
                    <a:pt x="11437" y="102"/>
                    <a:pt x="11437" y="102"/>
                  </a:cubicBezTo>
                  <a:cubicBezTo>
                    <a:pt x="11437" y="221"/>
                    <a:pt x="11437" y="221"/>
                    <a:pt x="11437" y="221"/>
                  </a:cubicBezTo>
                  <a:cubicBezTo>
                    <a:pt x="11718" y="221"/>
                    <a:pt x="11718" y="221"/>
                    <a:pt x="11718" y="221"/>
                  </a:cubicBezTo>
                  <a:cubicBezTo>
                    <a:pt x="11718" y="315"/>
                    <a:pt x="11718" y="315"/>
                    <a:pt x="11718" y="315"/>
                  </a:cubicBezTo>
                  <a:cubicBezTo>
                    <a:pt x="11437" y="315"/>
                    <a:pt x="11437" y="315"/>
                    <a:pt x="11437" y="315"/>
                  </a:cubicBezTo>
                  <a:cubicBezTo>
                    <a:pt x="11437" y="468"/>
                    <a:pt x="11437" y="468"/>
                    <a:pt x="11437" y="468"/>
                  </a:cubicBezTo>
                  <a:cubicBezTo>
                    <a:pt x="11744" y="468"/>
                    <a:pt x="11744" y="468"/>
                    <a:pt x="11744" y="468"/>
                  </a:cubicBezTo>
                  <a:cubicBezTo>
                    <a:pt x="11744" y="562"/>
                    <a:pt x="11744" y="562"/>
                    <a:pt x="11744" y="562"/>
                  </a:cubicBezTo>
                  <a:lnTo>
                    <a:pt x="11326" y="562"/>
                  </a:lnTo>
                  <a:close/>
                  <a:moveTo>
                    <a:pt x="11889" y="562"/>
                  </a:moveTo>
                  <a:cubicBezTo>
                    <a:pt x="11889" y="8"/>
                    <a:pt x="11889" y="8"/>
                    <a:pt x="11889" y="8"/>
                  </a:cubicBezTo>
                  <a:cubicBezTo>
                    <a:pt x="12119" y="8"/>
                    <a:pt x="12119" y="8"/>
                    <a:pt x="12119" y="8"/>
                  </a:cubicBezTo>
                  <a:cubicBezTo>
                    <a:pt x="12178" y="8"/>
                    <a:pt x="12221" y="8"/>
                    <a:pt x="12247" y="25"/>
                  </a:cubicBezTo>
                  <a:cubicBezTo>
                    <a:pt x="12281" y="34"/>
                    <a:pt x="12298" y="51"/>
                    <a:pt x="12315" y="76"/>
                  </a:cubicBezTo>
                  <a:cubicBezTo>
                    <a:pt x="12332" y="102"/>
                    <a:pt x="12341" y="128"/>
                    <a:pt x="12341" y="162"/>
                  </a:cubicBezTo>
                  <a:cubicBezTo>
                    <a:pt x="12341" y="204"/>
                    <a:pt x="12323" y="238"/>
                    <a:pt x="12306" y="264"/>
                  </a:cubicBezTo>
                  <a:cubicBezTo>
                    <a:pt x="12281" y="289"/>
                    <a:pt x="12238" y="307"/>
                    <a:pt x="12196" y="315"/>
                  </a:cubicBezTo>
                  <a:cubicBezTo>
                    <a:pt x="12221" y="332"/>
                    <a:pt x="12238" y="349"/>
                    <a:pt x="12255" y="366"/>
                  </a:cubicBezTo>
                  <a:cubicBezTo>
                    <a:pt x="12272" y="383"/>
                    <a:pt x="12289" y="409"/>
                    <a:pt x="12315" y="451"/>
                  </a:cubicBezTo>
                  <a:cubicBezTo>
                    <a:pt x="12383" y="562"/>
                    <a:pt x="12383" y="562"/>
                    <a:pt x="12383" y="562"/>
                  </a:cubicBezTo>
                  <a:cubicBezTo>
                    <a:pt x="12247" y="562"/>
                    <a:pt x="12247" y="562"/>
                    <a:pt x="12247" y="562"/>
                  </a:cubicBezTo>
                  <a:cubicBezTo>
                    <a:pt x="12170" y="443"/>
                    <a:pt x="12170" y="443"/>
                    <a:pt x="12170" y="443"/>
                  </a:cubicBezTo>
                  <a:cubicBezTo>
                    <a:pt x="12144" y="400"/>
                    <a:pt x="12119" y="375"/>
                    <a:pt x="12110" y="358"/>
                  </a:cubicBezTo>
                  <a:cubicBezTo>
                    <a:pt x="12102" y="349"/>
                    <a:pt x="12085" y="341"/>
                    <a:pt x="12076" y="341"/>
                  </a:cubicBezTo>
                  <a:cubicBezTo>
                    <a:pt x="12068" y="332"/>
                    <a:pt x="12042" y="332"/>
                    <a:pt x="12016" y="332"/>
                  </a:cubicBezTo>
                  <a:cubicBezTo>
                    <a:pt x="11999" y="332"/>
                    <a:pt x="11999" y="332"/>
                    <a:pt x="11999" y="332"/>
                  </a:cubicBezTo>
                  <a:cubicBezTo>
                    <a:pt x="11999" y="562"/>
                    <a:pt x="11999" y="562"/>
                    <a:pt x="11999" y="562"/>
                  </a:cubicBezTo>
                  <a:lnTo>
                    <a:pt x="11889" y="562"/>
                  </a:lnTo>
                  <a:close/>
                  <a:moveTo>
                    <a:pt x="11999" y="238"/>
                  </a:moveTo>
                  <a:cubicBezTo>
                    <a:pt x="12076" y="238"/>
                    <a:pt x="12076" y="238"/>
                    <a:pt x="12076" y="238"/>
                  </a:cubicBezTo>
                  <a:cubicBezTo>
                    <a:pt x="12136" y="238"/>
                    <a:pt x="12170" y="238"/>
                    <a:pt x="12178" y="238"/>
                  </a:cubicBezTo>
                  <a:cubicBezTo>
                    <a:pt x="12196" y="230"/>
                    <a:pt x="12204" y="221"/>
                    <a:pt x="12213" y="213"/>
                  </a:cubicBezTo>
                  <a:cubicBezTo>
                    <a:pt x="12221" y="204"/>
                    <a:pt x="12221" y="187"/>
                    <a:pt x="12221" y="170"/>
                  </a:cubicBezTo>
                  <a:cubicBezTo>
                    <a:pt x="12221" y="153"/>
                    <a:pt x="12221" y="136"/>
                    <a:pt x="12213" y="128"/>
                  </a:cubicBezTo>
                  <a:cubicBezTo>
                    <a:pt x="12196" y="111"/>
                    <a:pt x="12187" y="102"/>
                    <a:pt x="12170" y="102"/>
                  </a:cubicBezTo>
                  <a:cubicBezTo>
                    <a:pt x="12161" y="102"/>
                    <a:pt x="12127" y="102"/>
                    <a:pt x="12085" y="102"/>
                  </a:cubicBezTo>
                  <a:cubicBezTo>
                    <a:pt x="11999" y="102"/>
                    <a:pt x="11999" y="102"/>
                    <a:pt x="11999" y="102"/>
                  </a:cubicBezTo>
                  <a:lnTo>
                    <a:pt x="11999" y="238"/>
                  </a:lnTo>
                  <a:close/>
                  <a:moveTo>
                    <a:pt x="12460" y="383"/>
                  </a:moveTo>
                  <a:cubicBezTo>
                    <a:pt x="12571" y="375"/>
                    <a:pt x="12571" y="375"/>
                    <a:pt x="12571" y="375"/>
                  </a:cubicBezTo>
                  <a:cubicBezTo>
                    <a:pt x="12579" y="409"/>
                    <a:pt x="12588" y="434"/>
                    <a:pt x="12613" y="451"/>
                  </a:cubicBezTo>
                  <a:cubicBezTo>
                    <a:pt x="12630" y="468"/>
                    <a:pt x="12656" y="477"/>
                    <a:pt x="12690" y="477"/>
                  </a:cubicBezTo>
                  <a:cubicBezTo>
                    <a:pt x="12724" y="477"/>
                    <a:pt x="12758" y="468"/>
                    <a:pt x="12775" y="451"/>
                  </a:cubicBezTo>
                  <a:cubicBezTo>
                    <a:pt x="12793" y="443"/>
                    <a:pt x="12801" y="417"/>
                    <a:pt x="12801" y="400"/>
                  </a:cubicBezTo>
                  <a:cubicBezTo>
                    <a:pt x="12801" y="392"/>
                    <a:pt x="12793" y="375"/>
                    <a:pt x="12793" y="366"/>
                  </a:cubicBezTo>
                  <a:cubicBezTo>
                    <a:pt x="12784" y="358"/>
                    <a:pt x="12767" y="349"/>
                    <a:pt x="12750" y="341"/>
                  </a:cubicBezTo>
                  <a:cubicBezTo>
                    <a:pt x="12733" y="341"/>
                    <a:pt x="12707" y="332"/>
                    <a:pt x="12656" y="315"/>
                  </a:cubicBezTo>
                  <a:cubicBezTo>
                    <a:pt x="12596" y="307"/>
                    <a:pt x="12554" y="289"/>
                    <a:pt x="12528" y="264"/>
                  </a:cubicBezTo>
                  <a:cubicBezTo>
                    <a:pt x="12494" y="230"/>
                    <a:pt x="12477" y="196"/>
                    <a:pt x="12477" y="153"/>
                  </a:cubicBezTo>
                  <a:cubicBezTo>
                    <a:pt x="12477" y="128"/>
                    <a:pt x="12486" y="94"/>
                    <a:pt x="12503" y="76"/>
                  </a:cubicBezTo>
                  <a:cubicBezTo>
                    <a:pt x="12520" y="51"/>
                    <a:pt x="12545" y="25"/>
                    <a:pt x="12571" y="17"/>
                  </a:cubicBezTo>
                  <a:cubicBezTo>
                    <a:pt x="12605" y="0"/>
                    <a:pt x="12639" y="0"/>
                    <a:pt x="12682" y="0"/>
                  </a:cubicBezTo>
                  <a:cubicBezTo>
                    <a:pt x="12750" y="0"/>
                    <a:pt x="12810" y="8"/>
                    <a:pt x="12844" y="42"/>
                  </a:cubicBezTo>
                  <a:cubicBezTo>
                    <a:pt x="12878" y="76"/>
                    <a:pt x="12895" y="111"/>
                    <a:pt x="12895" y="162"/>
                  </a:cubicBezTo>
                  <a:cubicBezTo>
                    <a:pt x="12784" y="170"/>
                    <a:pt x="12784" y="170"/>
                    <a:pt x="12784" y="170"/>
                  </a:cubicBezTo>
                  <a:cubicBezTo>
                    <a:pt x="12775" y="145"/>
                    <a:pt x="12767" y="119"/>
                    <a:pt x="12750" y="111"/>
                  </a:cubicBezTo>
                  <a:cubicBezTo>
                    <a:pt x="12741" y="94"/>
                    <a:pt x="12716" y="94"/>
                    <a:pt x="12682" y="94"/>
                  </a:cubicBezTo>
                  <a:cubicBezTo>
                    <a:pt x="12648" y="94"/>
                    <a:pt x="12622" y="94"/>
                    <a:pt x="12605" y="111"/>
                  </a:cubicBezTo>
                  <a:cubicBezTo>
                    <a:pt x="12596" y="119"/>
                    <a:pt x="12588" y="128"/>
                    <a:pt x="12588" y="145"/>
                  </a:cubicBezTo>
                  <a:cubicBezTo>
                    <a:pt x="12588" y="162"/>
                    <a:pt x="12596" y="170"/>
                    <a:pt x="12605" y="179"/>
                  </a:cubicBezTo>
                  <a:cubicBezTo>
                    <a:pt x="12622" y="187"/>
                    <a:pt x="12656" y="204"/>
                    <a:pt x="12707" y="213"/>
                  </a:cubicBezTo>
                  <a:cubicBezTo>
                    <a:pt x="12758" y="230"/>
                    <a:pt x="12801" y="238"/>
                    <a:pt x="12827" y="255"/>
                  </a:cubicBezTo>
                  <a:cubicBezTo>
                    <a:pt x="12852" y="272"/>
                    <a:pt x="12878" y="289"/>
                    <a:pt x="12886" y="315"/>
                  </a:cubicBezTo>
                  <a:cubicBezTo>
                    <a:pt x="12903" y="332"/>
                    <a:pt x="12912" y="366"/>
                    <a:pt x="12912" y="400"/>
                  </a:cubicBezTo>
                  <a:cubicBezTo>
                    <a:pt x="12912" y="434"/>
                    <a:pt x="12903" y="460"/>
                    <a:pt x="12886" y="494"/>
                  </a:cubicBezTo>
                  <a:cubicBezTo>
                    <a:pt x="12869" y="519"/>
                    <a:pt x="12844" y="537"/>
                    <a:pt x="12810" y="554"/>
                  </a:cubicBezTo>
                  <a:cubicBezTo>
                    <a:pt x="12775" y="562"/>
                    <a:pt x="12741" y="571"/>
                    <a:pt x="12690" y="571"/>
                  </a:cubicBezTo>
                  <a:cubicBezTo>
                    <a:pt x="12622" y="571"/>
                    <a:pt x="12562" y="554"/>
                    <a:pt x="12528" y="519"/>
                  </a:cubicBezTo>
                  <a:cubicBezTo>
                    <a:pt x="12494" y="494"/>
                    <a:pt x="12468" y="443"/>
                    <a:pt x="12460" y="383"/>
                  </a:cubicBezTo>
                  <a:close/>
                  <a:moveTo>
                    <a:pt x="13048" y="562"/>
                  </a:moveTo>
                  <a:cubicBezTo>
                    <a:pt x="13048" y="8"/>
                    <a:pt x="13048" y="8"/>
                    <a:pt x="13048" y="8"/>
                  </a:cubicBezTo>
                  <a:cubicBezTo>
                    <a:pt x="13159" y="8"/>
                    <a:pt x="13159" y="8"/>
                    <a:pt x="13159" y="8"/>
                  </a:cubicBezTo>
                  <a:cubicBezTo>
                    <a:pt x="13159" y="562"/>
                    <a:pt x="13159" y="562"/>
                    <a:pt x="13159" y="562"/>
                  </a:cubicBezTo>
                  <a:lnTo>
                    <a:pt x="13048" y="562"/>
                  </a:lnTo>
                  <a:close/>
                  <a:moveTo>
                    <a:pt x="13432" y="562"/>
                  </a:moveTo>
                  <a:cubicBezTo>
                    <a:pt x="13432" y="102"/>
                    <a:pt x="13432" y="102"/>
                    <a:pt x="13432" y="102"/>
                  </a:cubicBezTo>
                  <a:cubicBezTo>
                    <a:pt x="13270" y="102"/>
                    <a:pt x="13270" y="102"/>
                    <a:pt x="13270" y="102"/>
                  </a:cubicBezTo>
                  <a:cubicBezTo>
                    <a:pt x="13270" y="8"/>
                    <a:pt x="13270" y="8"/>
                    <a:pt x="13270" y="8"/>
                  </a:cubicBezTo>
                  <a:cubicBezTo>
                    <a:pt x="13714" y="8"/>
                    <a:pt x="13714" y="8"/>
                    <a:pt x="13714" y="8"/>
                  </a:cubicBezTo>
                  <a:cubicBezTo>
                    <a:pt x="13714" y="102"/>
                    <a:pt x="13714" y="102"/>
                    <a:pt x="13714" y="102"/>
                  </a:cubicBezTo>
                  <a:cubicBezTo>
                    <a:pt x="13543" y="102"/>
                    <a:pt x="13543" y="102"/>
                    <a:pt x="13543" y="102"/>
                  </a:cubicBezTo>
                  <a:cubicBezTo>
                    <a:pt x="13543" y="562"/>
                    <a:pt x="13543" y="562"/>
                    <a:pt x="13543" y="562"/>
                  </a:cubicBezTo>
                  <a:lnTo>
                    <a:pt x="13432" y="562"/>
                  </a:lnTo>
                  <a:close/>
                  <a:moveTo>
                    <a:pt x="13969" y="562"/>
                  </a:moveTo>
                  <a:cubicBezTo>
                    <a:pt x="13969" y="332"/>
                    <a:pt x="13969" y="332"/>
                    <a:pt x="13969" y="332"/>
                  </a:cubicBezTo>
                  <a:cubicBezTo>
                    <a:pt x="13773" y="8"/>
                    <a:pt x="13773" y="8"/>
                    <a:pt x="13773" y="8"/>
                  </a:cubicBezTo>
                  <a:cubicBezTo>
                    <a:pt x="13901" y="8"/>
                    <a:pt x="13901" y="8"/>
                    <a:pt x="13901" y="8"/>
                  </a:cubicBezTo>
                  <a:cubicBezTo>
                    <a:pt x="14029" y="230"/>
                    <a:pt x="14029" y="230"/>
                    <a:pt x="14029" y="230"/>
                  </a:cubicBezTo>
                  <a:cubicBezTo>
                    <a:pt x="14157" y="8"/>
                    <a:pt x="14157" y="8"/>
                    <a:pt x="14157" y="8"/>
                  </a:cubicBezTo>
                  <a:cubicBezTo>
                    <a:pt x="14293" y="8"/>
                    <a:pt x="14293" y="8"/>
                    <a:pt x="14293" y="8"/>
                  </a:cubicBezTo>
                  <a:cubicBezTo>
                    <a:pt x="14089" y="332"/>
                    <a:pt x="14089" y="332"/>
                    <a:pt x="14089" y="332"/>
                  </a:cubicBezTo>
                  <a:cubicBezTo>
                    <a:pt x="14089" y="562"/>
                    <a:pt x="14089" y="562"/>
                    <a:pt x="14089" y="562"/>
                  </a:cubicBezTo>
                  <a:lnTo>
                    <a:pt x="1396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4" name="í$ļîḍe">
              <a:extLst>
                <a:ext uri="{FF2B5EF4-FFF2-40B4-BE49-F238E27FC236}">
                  <a16:creationId xmlns:a16="http://schemas.microsoft.com/office/drawing/2014/main" id="{39611DB9-FEEE-467B-BC67-5C328AD1B02D}"/>
                </a:ext>
              </a:extLst>
            </p:cNvPr>
            <p:cNvSpPr/>
            <p:nvPr/>
          </p:nvSpPr>
          <p:spPr bwMode="auto">
            <a:xfrm>
              <a:off x="4492500" y="2557091"/>
              <a:ext cx="1002569" cy="1223215"/>
            </a:xfrm>
            <a:custGeom>
              <a:avLst/>
              <a:gdLst>
                <a:gd name="T0" fmla="*/ 34 w 2593"/>
                <a:gd name="T1" fmla="*/ 443 h 3169"/>
                <a:gd name="T2" fmla="*/ 136 w 2593"/>
                <a:gd name="T3" fmla="*/ 673 h 3169"/>
                <a:gd name="T4" fmla="*/ 196 w 2593"/>
                <a:gd name="T5" fmla="*/ 801 h 3169"/>
                <a:gd name="T6" fmla="*/ 375 w 2593"/>
                <a:gd name="T7" fmla="*/ 699 h 3169"/>
                <a:gd name="T8" fmla="*/ 188 w 2593"/>
                <a:gd name="T9" fmla="*/ 486 h 3169"/>
                <a:gd name="T10" fmla="*/ 34 w 2593"/>
                <a:gd name="T11" fmla="*/ 443 h 3169"/>
                <a:gd name="T12" fmla="*/ 2098 w 2593"/>
                <a:gd name="T13" fmla="*/ 605 h 3169"/>
                <a:gd name="T14" fmla="*/ 2013 w 2593"/>
                <a:gd name="T15" fmla="*/ 1082 h 3169"/>
                <a:gd name="T16" fmla="*/ 1902 w 2593"/>
                <a:gd name="T17" fmla="*/ 1738 h 3169"/>
                <a:gd name="T18" fmla="*/ 1859 w 2593"/>
                <a:gd name="T19" fmla="*/ 2445 h 3169"/>
                <a:gd name="T20" fmla="*/ 1919 w 2593"/>
                <a:gd name="T21" fmla="*/ 2888 h 3169"/>
                <a:gd name="T22" fmla="*/ 1731 w 2593"/>
                <a:gd name="T23" fmla="*/ 3075 h 3169"/>
                <a:gd name="T24" fmla="*/ 1774 w 2593"/>
                <a:gd name="T25" fmla="*/ 3118 h 3169"/>
                <a:gd name="T26" fmla="*/ 2047 w 2593"/>
                <a:gd name="T27" fmla="*/ 3058 h 3169"/>
                <a:gd name="T28" fmla="*/ 2106 w 2593"/>
                <a:gd name="T29" fmla="*/ 2956 h 3169"/>
                <a:gd name="T30" fmla="*/ 2004 w 2593"/>
                <a:gd name="T31" fmla="*/ 2454 h 3169"/>
                <a:gd name="T32" fmla="*/ 2013 w 2593"/>
                <a:gd name="T33" fmla="*/ 1977 h 3169"/>
                <a:gd name="T34" fmla="*/ 2089 w 2593"/>
                <a:gd name="T35" fmla="*/ 1278 h 3169"/>
                <a:gd name="T36" fmla="*/ 2200 w 2593"/>
                <a:gd name="T37" fmla="*/ 733 h 3169"/>
                <a:gd name="T38" fmla="*/ 2098 w 2593"/>
                <a:gd name="T39" fmla="*/ 605 h 3169"/>
                <a:gd name="T40" fmla="*/ 1433 w 2593"/>
                <a:gd name="T41" fmla="*/ 835 h 3169"/>
                <a:gd name="T42" fmla="*/ 1126 w 2593"/>
                <a:gd name="T43" fmla="*/ 1321 h 3169"/>
                <a:gd name="T44" fmla="*/ 1177 w 2593"/>
                <a:gd name="T45" fmla="*/ 1465 h 3169"/>
                <a:gd name="T46" fmla="*/ 1279 w 2593"/>
                <a:gd name="T47" fmla="*/ 1397 h 3169"/>
                <a:gd name="T48" fmla="*/ 1382 w 2593"/>
                <a:gd name="T49" fmla="*/ 1269 h 3169"/>
                <a:gd name="T50" fmla="*/ 1510 w 2593"/>
                <a:gd name="T51" fmla="*/ 1244 h 3169"/>
                <a:gd name="T52" fmla="*/ 1365 w 2593"/>
                <a:gd name="T53" fmla="*/ 1534 h 3169"/>
                <a:gd name="T54" fmla="*/ 1484 w 2593"/>
                <a:gd name="T55" fmla="*/ 1593 h 3169"/>
                <a:gd name="T56" fmla="*/ 1689 w 2593"/>
                <a:gd name="T57" fmla="*/ 1338 h 3169"/>
                <a:gd name="T58" fmla="*/ 1953 w 2593"/>
                <a:gd name="T59" fmla="*/ 1091 h 3169"/>
                <a:gd name="T60" fmla="*/ 1953 w 2593"/>
                <a:gd name="T61" fmla="*/ 937 h 3169"/>
                <a:gd name="T62" fmla="*/ 1893 w 2593"/>
                <a:gd name="T63" fmla="*/ 1014 h 3169"/>
                <a:gd name="T64" fmla="*/ 1757 w 2593"/>
                <a:gd name="T65" fmla="*/ 1167 h 3169"/>
                <a:gd name="T66" fmla="*/ 1714 w 2593"/>
                <a:gd name="T67" fmla="*/ 1133 h 3169"/>
                <a:gd name="T68" fmla="*/ 1782 w 2593"/>
                <a:gd name="T69" fmla="*/ 963 h 3169"/>
                <a:gd name="T70" fmla="*/ 1535 w 2593"/>
                <a:gd name="T71" fmla="*/ 1039 h 3169"/>
                <a:gd name="T72" fmla="*/ 1330 w 2593"/>
                <a:gd name="T73" fmla="*/ 1184 h 3169"/>
                <a:gd name="T74" fmla="*/ 1382 w 2593"/>
                <a:gd name="T75" fmla="*/ 1065 h 3169"/>
                <a:gd name="T76" fmla="*/ 1714 w 2593"/>
                <a:gd name="T77" fmla="*/ 741 h 3169"/>
                <a:gd name="T78" fmla="*/ 1893 w 2593"/>
                <a:gd name="T79" fmla="*/ 469 h 3169"/>
                <a:gd name="T80" fmla="*/ 2217 w 2593"/>
                <a:gd name="T81" fmla="*/ 256 h 3169"/>
                <a:gd name="T82" fmla="*/ 2507 w 2593"/>
                <a:gd name="T83" fmla="*/ 154 h 3169"/>
                <a:gd name="T84" fmla="*/ 2286 w 2593"/>
                <a:gd name="T85" fmla="*/ 77 h 3169"/>
                <a:gd name="T86" fmla="*/ 1399 w 2593"/>
                <a:gd name="T87" fmla="*/ 554 h 3169"/>
                <a:gd name="T88" fmla="*/ 1006 w 2593"/>
                <a:gd name="T89" fmla="*/ 861 h 3169"/>
                <a:gd name="T90" fmla="*/ 1143 w 2593"/>
                <a:gd name="T91" fmla="*/ 878 h 3169"/>
                <a:gd name="T92" fmla="*/ 1347 w 2593"/>
                <a:gd name="T93" fmla="*/ 827 h 3169"/>
                <a:gd name="T94" fmla="*/ 1433 w 2593"/>
                <a:gd name="T95" fmla="*/ 835 h 3169"/>
                <a:gd name="T96" fmla="*/ 503 w 2593"/>
                <a:gd name="T97" fmla="*/ 1883 h 3169"/>
                <a:gd name="T98" fmla="*/ 367 w 2593"/>
                <a:gd name="T99" fmla="*/ 2113 h 3169"/>
                <a:gd name="T100" fmla="*/ 290 w 2593"/>
                <a:gd name="T101" fmla="*/ 1925 h 3169"/>
                <a:gd name="T102" fmla="*/ 273 w 2593"/>
                <a:gd name="T103" fmla="*/ 1593 h 3169"/>
                <a:gd name="T104" fmla="*/ 68 w 2593"/>
                <a:gd name="T105" fmla="*/ 1448 h 3169"/>
                <a:gd name="T106" fmla="*/ 111 w 2593"/>
                <a:gd name="T107" fmla="*/ 1695 h 3169"/>
                <a:gd name="T108" fmla="*/ 179 w 2593"/>
                <a:gd name="T109" fmla="*/ 2028 h 3169"/>
                <a:gd name="T110" fmla="*/ 316 w 2593"/>
                <a:gd name="T111" fmla="*/ 2343 h 3169"/>
                <a:gd name="T112" fmla="*/ 452 w 2593"/>
                <a:gd name="T113" fmla="*/ 2207 h 3169"/>
                <a:gd name="T114" fmla="*/ 503 w 2593"/>
                <a:gd name="T115" fmla="*/ 1883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93" h="3169">
                  <a:moveTo>
                    <a:pt x="34" y="443"/>
                  </a:moveTo>
                  <a:cubicBezTo>
                    <a:pt x="26" y="477"/>
                    <a:pt x="128" y="579"/>
                    <a:pt x="136" y="673"/>
                  </a:cubicBezTo>
                  <a:cubicBezTo>
                    <a:pt x="136" y="767"/>
                    <a:pt x="119" y="801"/>
                    <a:pt x="196" y="801"/>
                  </a:cubicBezTo>
                  <a:cubicBezTo>
                    <a:pt x="273" y="792"/>
                    <a:pt x="350" y="784"/>
                    <a:pt x="375" y="699"/>
                  </a:cubicBezTo>
                  <a:cubicBezTo>
                    <a:pt x="392" y="614"/>
                    <a:pt x="290" y="562"/>
                    <a:pt x="188" y="486"/>
                  </a:cubicBezTo>
                  <a:cubicBezTo>
                    <a:pt x="94" y="409"/>
                    <a:pt x="0" y="384"/>
                    <a:pt x="34" y="443"/>
                  </a:cubicBezTo>
                  <a:close/>
                  <a:moveTo>
                    <a:pt x="2098" y="605"/>
                  </a:moveTo>
                  <a:cubicBezTo>
                    <a:pt x="2098" y="673"/>
                    <a:pt x="2055" y="912"/>
                    <a:pt x="2013" y="1082"/>
                  </a:cubicBezTo>
                  <a:cubicBezTo>
                    <a:pt x="1970" y="1252"/>
                    <a:pt x="1910" y="1491"/>
                    <a:pt x="1902" y="1738"/>
                  </a:cubicBezTo>
                  <a:cubicBezTo>
                    <a:pt x="1893" y="1977"/>
                    <a:pt x="1825" y="2266"/>
                    <a:pt x="1859" y="2445"/>
                  </a:cubicBezTo>
                  <a:cubicBezTo>
                    <a:pt x="1893" y="2624"/>
                    <a:pt x="1936" y="2803"/>
                    <a:pt x="1919" y="2888"/>
                  </a:cubicBezTo>
                  <a:cubicBezTo>
                    <a:pt x="1893" y="2982"/>
                    <a:pt x="1774" y="3016"/>
                    <a:pt x="1731" y="3075"/>
                  </a:cubicBezTo>
                  <a:cubicBezTo>
                    <a:pt x="1689" y="3144"/>
                    <a:pt x="1689" y="3169"/>
                    <a:pt x="1774" y="3118"/>
                  </a:cubicBezTo>
                  <a:cubicBezTo>
                    <a:pt x="1851" y="3067"/>
                    <a:pt x="1987" y="3058"/>
                    <a:pt x="2047" y="3058"/>
                  </a:cubicBezTo>
                  <a:cubicBezTo>
                    <a:pt x="2106" y="3067"/>
                    <a:pt x="2141" y="3024"/>
                    <a:pt x="2106" y="2956"/>
                  </a:cubicBezTo>
                  <a:cubicBezTo>
                    <a:pt x="2081" y="2888"/>
                    <a:pt x="1987" y="2650"/>
                    <a:pt x="2004" y="2454"/>
                  </a:cubicBezTo>
                  <a:cubicBezTo>
                    <a:pt x="2030" y="2249"/>
                    <a:pt x="2055" y="2190"/>
                    <a:pt x="2013" y="1977"/>
                  </a:cubicBezTo>
                  <a:cubicBezTo>
                    <a:pt x="1979" y="1772"/>
                    <a:pt x="2021" y="1517"/>
                    <a:pt x="2089" y="1278"/>
                  </a:cubicBezTo>
                  <a:cubicBezTo>
                    <a:pt x="2158" y="1031"/>
                    <a:pt x="2175" y="886"/>
                    <a:pt x="2200" y="733"/>
                  </a:cubicBezTo>
                  <a:cubicBezTo>
                    <a:pt x="2226" y="579"/>
                    <a:pt x="2124" y="486"/>
                    <a:pt x="2098" y="605"/>
                  </a:cubicBezTo>
                  <a:close/>
                  <a:moveTo>
                    <a:pt x="1433" y="835"/>
                  </a:moveTo>
                  <a:cubicBezTo>
                    <a:pt x="1390" y="878"/>
                    <a:pt x="1160" y="1210"/>
                    <a:pt x="1126" y="1321"/>
                  </a:cubicBezTo>
                  <a:cubicBezTo>
                    <a:pt x="1092" y="1431"/>
                    <a:pt x="1134" y="1457"/>
                    <a:pt x="1177" y="1465"/>
                  </a:cubicBezTo>
                  <a:cubicBezTo>
                    <a:pt x="1228" y="1474"/>
                    <a:pt x="1245" y="1465"/>
                    <a:pt x="1279" y="1397"/>
                  </a:cubicBezTo>
                  <a:cubicBezTo>
                    <a:pt x="1305" y="1329"/>
                    <a:pt x="1296" y="1321"/>
                    <a:pt x="1382" y="1269"/>
                  </a:cubicBezTo>
                  <a:cubicBezTo>
                    <a:pt x="1475" y="1227"/>
                    <a:pt x="1552" y="1201"/>
                    <a:pt x="1510" y="1244"/>
                  </a:cubicBezTo>
                  <a:cubicBezTo>
                    <a:pt x="1458" y="1287"/>
                    <a:pt x="1347" y="1440"/>
                    <a:pt x="1365" y="1534"/>
                  </a:cubicBezTo>
                  <a:cubicBezTo>
                    <a:pt x="1382" y="1627"/>
                    <a:pt x="1441" y="1644"/>
                    <a:pt x="1484" y="1593"/>
                  </a:cubicBezTo>
                  <a:cubicBezTo>
                    <a:pt x="1527" y="1534"/>
                    <a:pt x="1518" y="1448"/>
                    <a:pt x="1689" y="1338"/>
                  </a:cubicBezTo>
                  <a:cubicBezTo>
                    <a:pt x="1851" y="1235"/>
                    <a:pt x="1902" y="1201"/>
                    <a:pt x="1953" y="1091"/>
                  </a:cubicBezTo>
                  <a:cubicBezTo>
                    <a:pt x="1996" y="971"/>
                    <a:pt x="1979" y="954"/>
                    <a:pt x="1953" y="937"/>
                  </a:cubicBezTo>
                  <a:cubicBezTo>
                    <a:pt x="1927" y="920"/>
                    <a:pt x="1919" y="946"/>
                    <a:pt x="1893" y="1014"/>
                  </a:cubicBezTo>
                  <a:cubicBezTo>
                    <a:pt x="1868" y="1082"/>
                    <a:pt x="1808" y="1142"/>
                    <a:pt x="1757" y="1167"/>
                  </a:cubicBezTo>
                  <a:cubicBezTo>
                    <a:pt x="1697" y="1193"/>
                    <a:pt x="1680" y="1184"/>
                    <a:pt x="1714" y="1133"/>
                  </a:cubicBezTo>
                  <a:cubicBezTo>
                    <a:pt x="1748" y="1091"/>
                    <a:pt x="1842" y="971"/>
                    <a:pt x="1782" y="963"/>
                  </a:cubicBezTo>
                  <a:cubicBezTo>
                    <a:pt x="1731" y="954"/>
                    <a:pt x="1612" y="963"/>
                    <a:pt x="1535" y="1039"/>
                  </a:cubicBezTo>
                  <a:cubicBezTo>
                    <a:pt x="1450" y="1125"/>
                    <a:pt x="1365" y="1167"/>
                    <a:pt x="1330" y="1184"/>
                  </a:cubicBezTo>
                  <a:cubicBezTo>
                    <a:pt x="1305" y="1201"/>
                    <a:pt x="1313" y="1133"/>
                    <a:pt x="1382" y="1065"/>
                  </a:cubicBezTo>
                  <a:cubicBezTo>
                    <a:pt x="1441" y="997"/>
                    <a:pt x="1612" y="861"/>
                    <a:pt x="1714" y="741"/>
                  </a:cubicBezTo>
                  <a:cubicBezTo>
                    <a:pt x="1817" y="622"/>
                    <a:pt x="1876" y="503"/>
                    <a:pt x="1893" y="469"/>
                  </a:cubicBezTo>
                  <a:cubicBezTo>
                    <a:pt x="1902" y="435"/>
                    <a:pt x="2124" y="315"/>
                    <a:pt x="2217" y="256"/>
                  </a:cubicBezTo>
                  <a:cubicBezTo>
                    <a:pt x="2320" y="196"/>
                    <a:pt x="2422" y="213"/>
                    <a:pt x="2507" y="154"/>
                  </a:cubicBezTo>
                  <a:cubicBezTo>
                    <a:pt x="2593" y="85"/>
                    <a:pt x="2499" y="0"/>
                    <a:pt x="2286" y="77"/>
                  </a:cubicBezTo>
                  <a:cubicBezTo>
                    <a:pt x="2072" y="154"/>
                    <a:pt x="1552" y="418"/>
                    <a:pt x="1399" y="554"/>
                  </a:cubicBezTo>
                  <a:cubicBezTo>
                    <a:pt x="1254" y="690"/>
                    <a:pt x="1066" y="758"/>
                    <a:pt x="1006" y="861"/>
                  </a:cubicBezTo>
                  <a:cubicBezTo>
                    <a:pt x="947" y="954"/>
                    <a:pt x="1049" y="903"/>
                    <a:pt x="1143" y="878"/>
                  </a:cubicBezTo>
                  <a:cubicBezTo>
                    <a:pt x="1228" y="844"/>
                    <a:pt x="1237" y="869"/>
                    <a:pt x="1347" y="827"/>
                  </a:cubicBezTo>
                  <a:cubicBezTo>
                    <a:pt x="1458" y="775"/>
                    <a:pt x="1492" y="775"/>
                    <a:pt x="1433" y="835"/>
                  </a:cubicBezTo>
                  <a:close/>
                  <a:moveTo>
                    <a:pt x="503" y="1883"/>
                  </a:moveTo>
                  <a:cubicBezTo>
                    <a:pt x="478" y="1908"/>
                    <a:pt x="409" y="2096"/>
                    <a:pt x="367" y="2113"/>
                  </a:cubicBezTo>
                  <a:cubicBezTo>
                    <a:pt x="324" y="2130"/>
                    <a:pt x="299" y="2130"/>
                    <a:pt x="290" y="1925"/>
                  </a:cubicBezTo>
                  <a:cubicBezTo>
                    <a:pt x="290" y="1721"/>
                    <a:pt x="324" y="1678"/>
                    <a:pt x="273" y="1593"/>
                  </a:cubicBezTo>
                  <a:cubicBezTo>
                    <a:pt x="222" y="1500"/>
                    <a:pt x="60" y="1380"/>
                    <a:pt x="68" y="1448"/>
                  </a:cubicBezTo>
                  <a:cubicBezTo>
                    <a:pt x="77" y="1508"/>
                    <a:pt x="60" y="1568"/>
                    <a:pt x="111" y="1695"/>
                  </a:cubicBezTo>
                  <a:cubicBezTo>
                    <a:pt x="171" y="1815"/>
                    <a:pt x="196" y="1925"/>
                    <a:pt x="179" y="2028"/>
                  </a:cubicBezTo>
                  <a:cubicBezTo>
                    <a:pt x="162" y="2130"/>
                    <a:pt x="222" y="2317"/>
                    <a:pt x="316" y="2343"/>
                  </a:cubicBezTo>
                  <a:cubicBezTo>
                    <a:pt x="418" y="2360"/>
                    <a:pt x="418" y="2326"/>
                    <a:pt x="452" y="2207"/>
                  </a:cubicBezTo>
                  <a:cubicBezTo>
                    <a:pt x="486" y="2087"/>
                    <a:pt x="597" y="1781"/>
                    <a:pt x="503" y="18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5" name="ï$lïḋê">
              <a:extLst>
                <a:ext uri="{FF2B5EF4-FFF2-40B4-BE49-F238E27FC236}">
                  <a16:creationId xmlns:a16="http://schemas.microsoft.com/office/drawing/2014/main" id="{7E5A80BE-B5F3-480A-B2B8-DB9713708C0F}"/>
                </a:ext>
              </a:extLst>
            </p:cNvPr>
            <p:cNvSpPr/>
            <p:nvPr/>
          </p:nvSpPr>
          <p:spPr bwMode="auto">
            <a:xfrm>
              <a:off x="5547943" y="2731981"/>
              <a:ext cx="787006" cy="851065"/>
            </a:xfrm>
            <a:custGeom>
              <a:avLst/>
              <a:gdLst>
                <a:gd name="T0" fmla="*/ 85 w 2038"/>
                <a:gd name="T1" fmla="*/ 1601 h 2206"/>
                <a:gd name="T2" fmla="*/ 34 w 2038"/>
                <a:gd name="T3" fmla="*/ 1899 h 2206"/>
                <a:gd name="T4" fmla="*/ 85 w 2038"/>
                <a:gd name="T5" fmla="*/ 2053 h 2206"/>
                <a:gd name="T6" fmla="*/ 196 w 2038"/>
                <a:gd name="T7" fmla="*/ 1959 h 2206"/>
                <a:gd name="T8" fmla="*/ 162 w 2038"/>
                <a:gd name="T9" fmla="*/ 1635 h 2206"/>
                <a:gd name="T10" fmla="*/ 85 w 2038"/>
                <a:gd name="T11" fmla="*/ 1601 h 2206"/>
                <a:gd name="T12" fmla="*/ 375 w 2038"/>
                <a:gd name="T13" fmla="*/ 1456 h 2206"/>
                <a:gd name="T14" fmla="*/ 580 w 2038"/>
                <a:gd name="T15" fmla="*/ 1303 h 2206"/>
                <a:gd name="T16" fmla="*/ 725 w 2038"/>
                <a:gd name="T17" fmla="*/ 1269 h 2206"/>
                <a:gd name="T18" fmla="*/ 827 w 2038"/>
                <a:gd name="T19" fmla="*/ 1209 h 2206"/>
                <a:gd name="T20" fmla="*/ 878 w 2038"/>
                <a:gd name="T21" fmla="*/ 1133 h 2206"/>
                <a:gd name="T22" fmla="*/ 930 w 2038"/>
                <a:gd name="T23" fmla="*/ 1048 h 2206"/>
                <a:gd name="T24" fmla="*/ 1032 w 2038"/>
                <a:gd name="T25" fmla="*/ 928 h 2206"/>
                <a:gd name="T26" fmla="*/ 1168 w 2038"/>
                <a:gd name="T27" fmla="*/ 869 h 2206"/>
                <a:gd name="T28" fmla="*/ 1032 w 2038"/>
                <a:gd name="T29" fmla="*/ 1099 h 2206"/>
                <a:gd name="T30" fmla="*/ 998 w 2038"/>
                <a:gd name="T31" fmla="*/ 1269 h 2206"/>
                <a:gd name="T32" fmla="*/ 1168 w 2038"/>
                <a:gd name="T33" fmla="*/ 1286 h 2206"/>
                <a:gd name="T34" fmla="*/ 921 w 2038"/>
                <a:gd name="T35" fmla="*/ 1473 h 2206"/>
                <a:gd name="T36" fmla="*/ 870 w 2038"/>
                <a:gd name="T37" fmla="*/ 1525 h 2206"/>
                <a:gd name="T38" fmla="*/ 1040 w 2038"/>
                <a:gd name="T39" fmla="*/ 1576 h 2206"/>
                <a:gd name="T40" fmla="*/ 1117 w 2038"/>
                <a:gd name="T41" fmla="*/ 1559 h 2206"/>
                <a:gd name="T42" fmla="*/ 1168 w 2038"/>
                <a:gd name="T43" fmla="*/ 1618 h 2206"/>
                <a:gd name="T44" fmla="*/ 1271 w 2038"/>
                <a:gd name="T45" fmla="*/ 1456 h 2206"/>
                <a:gd name="T46" fmla="*/ 1382 w 2038"/>
                <a:gd name="T47" fmla="*/ 1295 h 2206"/>
                <a:gd name="T48" fmla="*/ 1424 w 2038"/>
                <a:gd name="T49" fmla="*/ 1116 h 2206"/>
                <a:gd name="T50" fmla="*/ 1271 w 2038"/>
                <a:gd name="T51" fmla="*/ 1141 h 2206"/>
                <a:gd name="T52" fmla="*/ 1143 w 2038"/>
                <a:gd name="T53" fmla="*/ 1116 h 2206"/>
                <a:gd name="T54" fmla="*/ 1168 w 2038"/>
                <a:gd name="T55" fmla="*/ 1039 h 2206"/>
                <a:gd name="T56" fmla="*/ 1347 w 2038"/>
                <a:gd name="T57" fmla="*/ 826 h 2206"/>
                <a:gd name="T58" fmla="*/ 1245 w 2038"/>
                <a:gd name="T59" fmla="*/ 792 h 2206"/>
                <a:gd name="T60" fmla="*/ 1296 w 2038"/>
                <a:gd name="T61" fmla="*/ 707 h 2206"/>
                <a:gd name="T62" fmla="*/ 1697 w 2038"/>
                <a:gd name="T63" fmla="*/ 426 h 2206"/>
                <a:gd name="T64" fmla="*/ 1825 w 2038"/>
                <a:gd name="T65" fmla="*/ 519 h 2206"/>
                <a:gd name="T66" fmla="*/ 1620 w 2038"/>
                <a:gd name="T67" fmla="*/ 1158 h 2206"/>
                <a:gd name="T68" fmla="*/ 1484 w 2038"/>
                <a:gd name="T69" fmla="*/ 1840 h 2206"/>
                <a:gd name="T70" fmla="*/ 1373 w 2038"/>
                <a:gd name="T71" fmla="*/ 1882 h 2206"/>
                <a:gd name="T72" fmla="*/ 1092 w 2038"/>
                <a:gd name="T73" fmla="*/ 1763 h 2206"/>
                <a:gd name="T74" fmla="*/ 921 w 2038"/>
                <a:gd name="T75" fmla="*/ 1712 h 2206"/>
                <a:gd name="T76" fmla="*/ 1313 w 2038"/>
                <a:gd name="T77" fmla="*/ 2061 h 2206"/>
                <a:gd name="T78" fmla="*/ 1569 w 2038"/>
                <a:gd name="T79" fmla="*/ 2087 h 2206"/>
                <a:gd name="T80" fmla="*/ 1637 w 2038"/>
                <a:gd name="T81" fmla="*/ 1542 h 2206"/>
                <a:gd name="T82" fmla="*/ 1723 w 2038"/>
                <a:gd name="T83" fmla="*/ 1116 h 2206"/>
                <a:gd name="T84" fmla="*/ 1927 w 2038"/>
                <a:gd name="T85" fmla="*/ 570 h 2206"/>
                <a:gd name="T86" fmla="*/ 1936 w 2038"/>
                <a:gd name="T87" fmla="*/ 289 h 2206"/>
                <a:gd name="T88" fmla="*/ 1450 w 2038"/>
                <a:gd name="T89" fmla="*/ 511 h 2206"/>
                <a:gd name="T90" fmla="*/ 1058 w 2038"/>
                <a:gd name="T91" fmla="*/ 817 h 2206"/>
                <a:gd name="T92" fmla="*/ 1083 w 2038"/>
                <a:gd name="T93" fmla="*/ 724 h 2206"/>
                <a:gd name="T94" fmla="*/ 1288 w 2038"/>
                <a:gd name="T95" fmla="*/ 519 h 2206"/>
                <a:gd name="T96" fmla="*/ 1450 w 2038"/>
                <a:gd name="T97" fmla="*/ 332 h 2206"/>
                <a:gd name="T98" fmla="*/ 1347 w 2038"/>
                <a:gd name="T99" fmla="*/ 340 h 2206"/>
                <a:gd name="T100" fmla="*/ 1322 w 2038"/>
                <a:gd name="T101" fmla="*/ 110 h 2206"/>
                <a:gd name="T102" fmla="*/ 1211 w 2038"/>
                <a:gd name="T103" fmla="*/ 76 h 2206"/>
                <a:gd name="T104" fmla="*/ 1083 w 2038"/>
                <a:gd name="T105" fmla="*/ 536 h 2206"/>
                <a:gd name="T106" fmla="*/ 836 w 2038"/>
                <a:gd name="T107" fmla="*/ 647 h 2206"/>
                <a:gd name="T108" fmla="*/ 580 w 2038"/>
                <a:gd name="T109" fmla="*/ 741 h 2206"/>
                <a:gd name="T110" fmla="*/ 759 w 2038"/>
                <a:gd name="T111" fmla="*/ 775 h 2206"/>
                <a:gd name="T112" fmla="*/ 998 w 2038"/>
                <a:gd name="T113" fmla="*/ 724 h 2206"/>
                <a:gd name="T114" fmla="*/ 708 w 2038"/>
                <a:gd name="T115" fmla="*/ 1073 h 2206"/>
                <a:gd name="T116" fmla="*/ 375 w 2038"/>
                <a:gd name="T117" fmla="*/ 1456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8" h="2206">
                  <a:moveTo>
                    <a:pt x="85" y="1601"/>
                  </a:moveTo>
                  <a:cubicBezTo>
                    <a:pt x="77" y="1661"/>
                    <a:pt x="68" y="1831"/>
                    <a:pt x="34" y="1899"/>
                  </a:cubicBezTo>
                  <a:cubicBezTo>
                    <a:pt x="0" y="1968"/>
                    <a:pt x="17" y="2036"/>
                    <a:pt x="85" y="2053"/>
                  </a:cubicBezTo>
                  <a:cubicBezTo>
                    <a:pt x="154" y="2061"/>
                    <a:pt x="196" y="2061"/>
                    <a:pt x="196" y="1959"/>
                  </a:cubicBezTo>
                  <a:cubicBezTo>
                    <a:pt x="196" y="1848"/>
                    <a:pt x="162" y="1738"/>
                    <a:pt x="162" y="1635"/>
                  </a:cubicBezTo>
                  <a:cubicBezTo>
                    <a:pt x="154" y="1533"/>
                    <a:pt x="94" y="1533"/>
                    <a:pt x="85" y="1601"/>
                  </a:cubicBezTo>
                  <a:close/>
                  <a:moveTo>
                    <a:pt x="375" y="1456"/>
                  </a:moveTo>
                  <a:cubicBezTo>
                    <a:pt x="426" y="1448"/>
                    <a:pt x="512" y="1346"/>
                    <a:pt x="580" y="1303"/>
                  </a:cubicBezTo>
                  <a:cubicBezTo>
                    <a:pt x="648" y="1269"/>
                    <a:pt x="640" y="1260"/>
                    <a:pt x="725" y="1269"/>
                  </a:cubicBezTo>
                  <a:cubicBezTo>
                    <a:pt x="802" y="1286"/>
                    <a:pt x="819" y="1269"/>
                    <a:pt x="827" y="1209"/>
                  </a:cubicBezTo>
                  <a:cubicBezTo>
                    <a:pt x="836" y="1150"/>
                    <a:pt x="844" y="1158"/>
                    <a:pt x="878" y="1133"/>
                  </a:cubicBezTo>
                  <a:cubicBezTo>
                    <a:pt x="913" y="1107"/>
                    <a:pt x="921" y="1090"/>
                    <a:pt x="930" y="1048"/>
                  </a:cubicBezTo>
                  <a:cubicBezTo>
                    <a:pt x="930" y="996"/>
                    <a:pt x="964" y="979"/>
                    <a:pt x="1032" y="928"/>
                  </a:cubicBezTo>
                  <a:cubicBezTo>
                    <a:pt x="1109" y="877"/>
                    <a:pt x="1202" y="800"/>
                    <a:pt x="1168" y="869"/>
                  </a:cubicBezTo>
                  <a:cubicBezTo>
                    <a:pt x="1143" y="928"/>
                    <a:pt x="1160" y="954"/>
                    <a:pt x="1032" y="1099"/>
                  </a:cubicBezTo>
                  <a:cubicBezTo>
                    <a:pt x="895" y="1243"/>
                    <a:pt x="878" y="1278"/>
                    <a:pt x="998" y="1269"/>
                  </a:cubicBezTo>
                  <a:cubicBezTo>
                    <a:pt x="1109" y="1260"/>
                    <a:pt x="1185" y="1192"/>
                    <a:pt x="1168" y="1286"/>
                  </a:cubicBezTo>
                  <a:cubicBezTo>
                    <a:pt x="1151" y="1380"/>
                    <a:pt x="981" y="1473"/>
                    <a:pt x="921" y="1473"/>
                  </a:cubicBezTo>
                  <a:cubicBezTo>
                    <a:pt x="870" y="1473"/>
                    <a:pt x="853" y="1490"/>
                    <a:pt x="870" y="1525"/>
                  </a:cubicBezTo>
                  <a:cubicBezTo>
                    <a:pt x="895" y="1550"/>
                    <a:pt x="1023" y="1593"/>
                    <a:pt x="1040" y="1576"/>
                  </a:cubicBezTo>
                  <a:cubicBezTo>
                    <a:pt x="1058" y="1567"/>
                    <a:pt x="1134" y="1499"/>
                    <a:pt x="1117" y="1559"/>
                  </a:cubicBezTo>
                  <a:cubicBezTo>
                    <a:pt x="1109" y="1618"/>
                    <a:pt x="1109" y="1627"/>
                    <a:pt x="1168" y="1618"/>
                  </a:cubicBezTo>
                  <a:cubicBezTo>
                    <a:pt x="1220" y="1610"/>
                    <a:pt x="1254" y="1533"/>
                    <a:pt x="1271" y="1456"/>
                  </a:cubicBezTo>
                  <a:cubicBezTo>
                    <a:pt x="1288" y="1380"/>
                    <a:pt x="1296" y="1354"/>
                    <a:pt x="1382" y="1295"/>
                  </a:cubicBezTo>
                  <a:cubicBezTo>
                    <a:pt x="1458" y="1235"/>
                    <a:pt x="1544" y="1030"/>
                    <a:pt x="1424" y="1116"/>
                  </a:cubicBezTo>
                  <a:cubicBezTo>
                    <a:pt x="1305" y="1192"/>
                    <a:pt x="1313" y="1175"/>
                    <a:pt x="1271" y="1141"/>
                  </a:cubicBezTo>
                  <a:cubicBezTo>
                    <a:pt x="1237" y="1107"/>
                    <a:pt x="1177" y="1099"/>
                    <a:pt x="1143" y="1116"/>
                  </a:cubicBezTo>
                  <a:cubicBezTo>
                    <a:pt x="1109" y="1141"/>
                    <a:pt x="1100" y="1099"/>
                    <a:pt x="1168" y="1039"/>
                  </a:cubicBezTo>
                  <a:cubicBezTo>
                    <a:pt x="1228" y="979"/>
                    <a:pt x="1390" y="860"/>
                    <a:pt x="1347" y="826"/>
                  </a:cubicBezTo>
                  <a:cubicBezTo>
                    <a:pt x="1305" y="800"/>
                    <a:pt x="1279" y="792"/>
                    <a:pt x="1245" y="792"/>
                  </a:cubicBezTo>
                  <a:cubicBezTo>
                    <a:pt x="1211" y="800"/>
                    <a:pt x="1228" y="758"/>
                    <a:pt x="1296" y="707"/>
                  </a:cubicBezTo>
                  <a:cubicBezTo>
                    <a:pt x="1373" y="656"/>
                    <a:pt x="1484" y="536"/>
                    <a:pt x="1697" y="426"/>
                  </a:cubicBezTo>
                  <a:cubicBezTo>
                    <a:pt x="1902" y="306"/>
                    <a:pt x="1893" y="332"/>
                    <a:pt x="1825" y="519"/>
                  </a:cubicBezTo>
                  <a:cubicBezTo>
                    <a:pt x="1757" y="707"/>
                    <a:pt x="1654" y="971"/>
                    <a:pt x="1620" y="1158"/>
                  </a:cubicBezTo>
                  <a:cubicBezTo>
                    <a:pt x="1578" y="1354"/>
                    <a:pt x="1492" y="1780"/>
                    <a:pt x="1484" y="1840"/>
                  </a:cubicBezTo>
                  <a:cubicBezTo>
                    <a:pt x="1484" y="1908"/>
                    <a:pt x="1484" y="1908"/>
                    <a:pt x="1373" y="1882"/>
                  </a:cubicBezTo>
                  <a:cubicBezTo>
                    <a:pt x="1271" y="1857"/>
                    <a:pt x="1185" y="1831"/>
                    <a:pt x="1092" y="1763"/>
                  </a:cubicBezTo>
                  <a:cubicBezTo>
                    <a:pt x="998" y="1695"/>
                    <a:pt x="887" y="1661"/>
                    <a:pt x="921" y="1712"/>
                  </a:cubicBezTo>
                  <a:cubicBezTo>
                    <a:pt x="955" y="1772"/>
                    <a:pt x="1220" y="1968"/>
                    <a:pt x="1313" y="2061"/>
                  </a:cubicBezTo>
                  <a:cubicBezTo>
                    <a:pt x="1407" y="2155"/>
                    <a:pt x="1509" y="2206"/>
                    <a:pt x="1569" y="2087"/>
                  </a:cubicBezTo>
                  <a:cubicBezTo>
                    <a:pt x="1620" y="1959"/>
                    <a:pt x="1637" y="1703"/>
                    <a:pt x="1637" y="1542"/>
                  </a:cubicBezTo>
                  <a:cubicBezTo>
                    <a:pt x="1637" y="1371"/>
                    <a:pt x="1680" y="1278"/>
                    <a:pt x="1723" y="1116"/>
                  </a:cubicBezTo>
                  <a:cubicBezTo>
                    <a:pt x="1774" y="954"/>
                    <a:pt x="1825" y="749"/>
                    <a:pt x="1927" y="570"/>
                  </a:cubicBezTo>
                  <a:cubicBezTo>
                    <a:pt x="2030" y="400"/>
                    <a:pt x="2038" y="289"/>
                    <a:pt x="1936" y="289"/>
                  </a:cubicBezTo>
                  <a:cubicBezTo>
                    <a:pt x="1834" y="289"/>
                    <a:pt x="1706" y="315"/>
                    <a:pt x="1450" y="511"/>
                  </a:cubicBezTo>
                  <a:cubicBezTo>
                    <a:pt x="1185" y="715"/>
                    <a:pt x="1143" y="775"/>
                    <a:pt x="1058" y="817"/>
                  </a:cubicBezTo>
                  <a:cubicBezTo>
                    <a:pt x="972" y="860"/>
                    <a:pt x="1023" y="817"/>
                    <a:pt x="1083" y="724"/>
                  </a:cubicBezTo>
                  <a:cubicBezTo>
                    <a:pt x="1134" y="630"/>
                    <a:pt x="1202" y="562"/>
                    <a:pt x="1288" y="519"/>
                  </a:cubicBezTo>
                  <a:cubicBezTo>
                    <a:pt x="1373" y="477"/>
                    <a:pt x="1492" y="357"/>
                    <a:pt x="1450" y="332"/>
                  </a:cubicBezTo>
                  <a:cubicBezTo>
                    <a:pt x="1407" y="298"/>
                    <a:pt x="1373" y="323"/>
                    <a:pt x="1347" y="340"/>
                  </a:cubicBezTo>
                  <a:cubicBezTo>
                    <a:pt x="1330" y="357"/>
                    <a:pt x="1424" y="221"/>
                    <a:pt x="1322" y="110"/>
                  </a:cubicBezTo>
                  <a:cubicBezTo>
                    <a:pt x="1220" y="0"/>
                    <a:pt x="1177" y="25"/>
                    <a:pt x="1211" y="76"/>
                  </a:cubicBezTo>
                  <a:cubicBezTo>
                    <a:pt x="1237" y="136"/>
                    <a:pt x="1202" y="460"/>
                    <a:pt x="1083" y="536"/>
                  </a:cubicBezTo>
                  <a:cubicBezTo>
                    <a:pt x="964" y="613"/>
                    <a:pt x="930" y="596"/>
                    <a:pt x="836" y="647"/>
                  </a:cubicBezTo>
                  <a:cubicBezTo>
                    <a:pt x="742" y="707"/>
                    <a:pt x="640" y="741"/>
                    <a:pt x="580" y="741"/>
                  </a:cubicBezTo>
                  <a:cubicBezTo>
                    <a:pt x="512" y="741"/>
                    <a:pt x="640" y="792"/>
                    <a:pt x="759" y="775"/>
                  </a:cubicBezTo>
                  <a:cubicBezTo>
                    <a:pt x="878" y="758"/>
                    <a:pt x="1040" y="630"/>
                    <a:pt x="998" y="724"/>
                  </a:cubicBezTo>
                  <a:cubicBezTo>
                    <a:pt x="947" y="817"/>
                    <a:pt x="947" y="852"/>
                    <a:pt x="708" y="1073"/>
                  </a:cubicBezTo>
                  <a:cubicBezTo>
                    <a:pt x="469" y="1303"/>
                    <a:pt x="188" y="1499"/>
                    <a:pt x="375" y="1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6" name="íṧlidé">
              <a:extLst>
                <a:ext uri="{FF2B5EF4-FFF2-40B4-BE49-F238E27FC236}">
                  <a16:creationId xmlns:a16="http://schemas.microsoft.com/office/drawing/2014/main" id="{C120E7FB-5D7B-49D7-8F86-0133F6DF6906}"/>
                </a:ext>
              </a:extLst>
            </p:cNvPr>
            <p:cNvSpPr/>
            <p:nvPr/>
          </p:nvSpPr>
          <p:spPr bwMode="auto">
            <a:xfrm>
              <a:off x="6496620" y="2708595"/>
              <a:ext cx="824628" cy="841914"/>
            </a:xfrm>
            <a:custGeom>
              <a:avLst/>
              <a:gdLst>
                <a:gd name="T0" fmla="*/ 947 w 2132"/>
                <a:gd name="T1" fmla="*/ 912 h 2181"/>
                <a:gd name="T2" fmla="*/ 699 w 2132"/>
                <a:gd name="T3" fmla="*/ 1303 h 2181"/>
                <a:gd name="T4" fmla="*/ 580 w 2132"/>
                <a:gd name="T5" fmla="*/ 1363 h 2181"/>
                <a:gd name="T6" fmla="*/ 725 w 2132"/>
                <a:gd name="T7" fmla="*/ 758 h 2181"/>
                <a:gd name="T8" fmla="*/ 810 w 2132"/>
                <a:gd name="T9" fmla="*/ 545 h 2181"/>
                <a:gd name="T10" fmla="*/ 870 w 2132"/>
                <a:gd name="T11" fmla="*/ 153 h 2181"/>
                <a:gd name="T12" fmla="*/ 520 w 2132"/>
                <a:gd name="T13" fmla="*/ 187 h 2181"/>
                <a:gd name="T14" fmla="*/ 213 w 2132"/>
                <a:gd name="T15" fmla="*/ 290 h 2181"/>
                <a:gd name="T16" fmla="*/ 580 w 2132"/>
                <a:gd name="T17" fmla="*/ 298 h 2181"/>
                <a:gd name="T18" fmla="*/ 793 w 2132"/>
                <a:gd name="T19" fmla="*/ 264 h 2181"/>
                <a:gd name="T20" fmla="*/ 725 w 2132"/>
                <a:gd name="T21" fmla="*/ 477 h 2181"/>
                <a:gd name="T22" fmla="*/ 614 w 2132"/>
                <a:gd name="T23" fmla="*/ 613 h 2181"/>
                <a:gd name="T24" fmla="*/ 469 w 2132"/>
                <a:gd name="T25" fmla="*/ 852 h 2181"/>
                <a:gd name="T26" fmla="*/ 478 w 2132"/>
                <a:gd name="T27" fmla="*/ 1099 h 2181"/>
                <a:gd name="T28" fmla="*/ 316 w 2132"/>
                <a:gd name="T29" fmla="*/ 1499 h 2181"/>
                <a:gd name="T30" fmla="*/ 128 w 2132"/>
                <a:gd name="T31" fmla="*/ 1806 h 2181"/>
                <a:gd name="T32" fmla="*/ 43 w 2132"/>
                <a:gd name="T33" fmla="*/ 2104 h 2181"/>
                <a:gd name="T34" fmla="*/ 188 w 2132"/>
                <a:gd name="T35" fmla="*/ 2096 h 2181"/>
                <a:gd name="T36" fmla="*/ 375 w 2132"/>
                <a:gd name="T37" fmla="*/ 1900 h 2181"/>
                <a:gd name="T38" fmla="*/ 554 w 2132"/>
                <a:gd name="T39" fmla="*/ 1687 h 2181"/>
                <a:gd name="T40" fmla="*/ 725 w 2132"/>
                <a:gd name="T41" fmla="*/ 1414 h 2181"/>
                <a:gd name="T42" fmla="*/ 947 w 2132"/>
                <a:gd name="T43" fmla="*/ 1133 h 2181"/>
                <a:gd name="T44" fmla="*/ 947 w 2132"/>
                <a:gd name="T45" fmla="*/ 912 h 2181"/>
                <a:gd name="T46" fmla="*/ 1109 w 2132"/>
                <a:gd name="T47" fmla="*/ 622 h 2181"/>
                <a:gd name="T48" fmla="*/ 1501 w 2132"/>
                <a:gd name="T49" fmla="*/ 477 h 2181"/>
                <a:gd name="T50" fmla="*/ 1561 w 2132"/>
                <a:gd name="T51" fmla="*/ 596 h 2181"/>
                <a:gd name="T52" fmla="*/ 1433 w 2132"/>
                <a:gd name="T53" fmla="*/ 1159 h 2181"/>
                <a:gd name="T54" fmla="*/ 1365 w 2132"/>
                <a:gd name="T55" fmla="*/ 1329 h 2181"/>
                <a:gd name="T56" fmla="*/ 1407 w 2132"/>
                <a:gd name="T57" fmla="*/ 1448 h 2181"/>
                <a:gd name="T58" fmla="*/ 1433 w 2132"/>
                <a:gd name="T59" fmla="*/ 1653 h 2181"/>
                <a:gd name="T60" fmla="*/ 1330 w 2132"/>
                <a:gd name="T61" fmla="*/ 2028 h 2181"/>
                <a:gd name="T62" fmla="*/ 1527 w 2132"/>
                <a:gd name="T63" fmla="*/ 2113 h 2181"/>
                <a:gd name="T64" fmla="*/ 1765 w 2132"/>
                <a:gd name="T65" fmla="*/ 1993 h 2181"/>
                <a:gd name="T66" fmla="*/ 1919 w 2132"/>
                <a:gd name="T67" fmla="*/ 1857 h 2181"/>
                <a:gd name="T68" fmla="*/ 1765 w 2132"/>
                <a:gd name="T69" fmla="*/ 1866 h 2181"/>
                <a:gd name="T70" fmla="*/ 1518 w 2132"/>
                <a:gd name="T71" fmla="*/ 1849 h 2181"/>
                <a:gd name="T72" fmla="*/ 1561 w 2132"/>
                <a:gd name="T73" fmla="*/ 1423 h 2181"/>
                <a:gd name="T74" fmla="*/ 1620 w 2132"/>
                <a:gd name="T75" fmla="*/ 1022 h 2181"/>
                <a:gd name="T76" fmla="*/ 1757 w 2132"/>
                <a:gd name="T77" fmla="*/ 545 h 2181"/>
                <a:gd name="T78" fmla="*/ 2107 w 2132"/>
                <a:gd name="T79" fmla="*/ 196 h 2181"/>
                <a:gd name="T80" fmla="*/ 1893 w 2132"/>
                <a:gd name="T81" fmla="*/ 68 h 2181"/>
                <a:gd name="T82" fmla="*/ 1424 w 2132"/>
                <a:gd name="T83" fmla="*/ 358 h 2181"/>
                <a:gd name="T84" fmla="*/ 1075 w 2132"/>
                <a:gd name="T85" fmla="*/ 545 h 2181"/>
                <a:gd name="T86" fmla="*/ 1109 w 2132"/>
                <a:gd name="T87" fmla="*/ 622 h 2181"/>
                <a:gd name="T88" fmla="*/ 1689 w 2132"/>
                <a:gd name="T89" fmla="*/ 324 h 2181"/>
                <a:gd name="T90" fmla="*/ 1672 w 2132"/>
                <a:gd name="T91" fmla="*/ 409 h 2181"/>
                <a:gd name="T92" fmla="*/ 1868 w 2132"/>
                <a:gd name="T93" fmla="*/ 315 h 2181"/>
                <a:gd name="T94" fmla="*/ 1927 w 2132"/>
                <a:gd name="T95" fmla="*/ 205 h 2181"/>
                <a:gd name="T96" fmla="*/ 1689 w 2132"/>
                <a:gd name="T97" fmla="*/ 324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2" h="2181">
                  <a:moveTo>
                    <a:pt x="947" y="912"/>
                  </a:moveTo>
                  <a:cubicBezTo>
                    <a:pt x="921" y="988"/>
                    <a:pt x="802" y="1201"/>
                    <a:pt x="699" y="1303"/>
                  </a:cubicBezTo>
                  <a:cubicBezTo>
                    <a:pt x="606" y="1414"/>
                    <a:pt x="554" y="1465"/>
                    <a:pt x="580" y="1363"/>
                  </a:cubicBezTo>
                  <a:cubicBezTo>
                    <a:pt x="606" y="1261"/>
                    <a:pt x="734" y="809"/>
                    <a:pt x="725" y="758"/>
                  </a:cubicBezTo>
                  <a:cubicBezTo>
                    <a:pt x="725" y="699"/>
                    <a:pt x="751" y="690"/>
                    <a:pt x="810" y="545"/>
                  </a:cubicBezTo>
                  <a:cubicBezTo>
                    <a:pt x="870" y="400"/>
                    <a:pt x="964" y="230"/>
                    <a:pt x="870" y="153"/>
                  </a:cubicBezTo>
                  <a:cubicBezTo>
                    <a:pt x="785" y="85"/>
                    <a:pt x="657" y="170"/>
                    <a:pt x="520" y="187"/>
                  </a:cubicBezTo>
                  <a:cubicBezTo>
                    <a:pt x="392" y="205"/>
                    <a:pt x="213" y="222"/>
                    <a:pt x="213" y="290"/>
                  </a:cubicBezTo>
                  <a:cubicBezTo>
                    <a:pt x="213" y="358"/>
                    <a:pt x="495" y="332"/>
                    <a:pt x="580" y="298"/>
                  </a:cubicBezTo>
                  <a:cubicBezTo>
                    <a:pt x="674" y="256"/>
                    <a:pt x="785" y="187"/>
                    <a:pt x="793" y="264"/>
                  </a:cubicBezTo>
                  <a:cubicBezTo>
                    <a:pt x="793" y="341"/>
                    <a:pt x="793" y="375"/>
                    <a:pt x="725" y="477"/>
                  </a:cubicBezTo>
                  <a:cubicBezTo>
                    <a:pt x="665" y="588"/>
                    <a:pt x="699" y="588"/>
                    <a:pt x="614" y="613"/>
                  </a:cubicBezTo>
                  <a:cubicBezTo>
                    <a:pt x="537" y="647"/>
                    <a:pt x="444" y="690"/>
                    <a:pt x="469" y="852"/>
                  </a:cubicBezTo>
                  <a:cubicBezTo>
                    <a:pt x="495" y="1014"/>
                    <a:pt x="512" y="1005"/>
                    <a:pt x="478" y="1099"/>
                  </a:cubicBezTo>
                  <a:cubicBezTo>
                    <a:pt x="444" y="1184"/>
                    <a:pt x="341" y="1414"/>
                    <a:pt x="316" y="1499"/>
                  </a:cubicBezTo>
                  <a:cubicBezTo>
                    <a:pt x="299" y="1585"/>
                    <a:pt x="213" y="1687"/>
                    <a:pt x="128" y="1806"/>
                  </a:cubicBezTo>
                  <a:cubicBezTo>
                    <a:pt x="43" y="1925"/>
                    <a:pt x="0" y="2019"/>
                    <a:pt x="43" y="2104"/>
                  </a:cubicBezTo>
                  <a:cubicBezTo>
                    <a:pt x="85" y="2181"/>
                    <a:pt x="94" y="2181"/>
                    <a:pt x="188" y="2096"/>
                  </a:cubicBezTo>
                  <a:cubicBezTo>
                    <a:pt x="273" y="2019"/>
                    <a:pt x="316" y="2010"/>
                    <a:pt x="375" y="1900"/>
                  </a:cubicBezTo>
                  <a:cubicBezTo>
                    <a:pt x="444" y="1789"/>
                    <a:pt x="486" y="1729"/>
                    <a:pt x="554" y="1687"/>
                  </a:cubicBezTo>
                  <a:cubicBezTo>
                    <a:pt x="614" y="1644"/>
                    <a:pt x="614" y="1525"/>
                    <a:pt x="725" y="1414"/>
                  </a:cubicBezTo>
                  <a:cubicBezTo>
                    <a:pt x="836" y="1303"/>
                    <a:pt x="870" y="1278"/>
                    <a:pt x="947" y="1133"/>
                  </a:cubicBezTo>
                  <a:cubicBezTo>
                    <a:pt x="1023" y="988"/>
                    <a:pt x="1032" y="750"/>
                    <a:pt x="947" y="912"/>
                  </a:cubicBezTo>
                  <a:close/>
                  <a:moveTo>
                    <a:pt x="1109" y="622"/>
                  </a:moveTo>
                  <a:cubicBezTo>
                    <a:pt x="1211" y="605"/>
                    <a:pt x="1424" y="520"/>
                    <a:pt x="1501" y="477"/>
                  </a:cubicBezTo>
                  <a:cubicBezTo>
                    <a:pt x="1569" y="426"/>
                    <a:pt x="1595" y="417"/>
                    <a:pt x="1561" y="596"/>
                  </a:cubicBezTo>
                  <a:cubicBezTo>
                    <a:pt x="1535" y="775"/>
                    <a:pt x="1467" y="1099"/>
                    <a:pt x="1433" y="1159"/>
                  </a:cubicBezTo>
                  <a:cubicBezTo>
                    <a:pt x="1407" y="1218"/>
                    <a:pt x="1365" y="1235"/>
                    <a:pt x="1365" y="1329"/>
                  </a:cubicBezTo>
                  <a:cubicBezTo>
                    <a:pt x="1373" y="1423"/>
                    <a:pt x="1382" y="1414"/>
                    <a:pt x="1407" y="1448"/>
                  </a:cubicBezTo>
                  <a:cubicBezTo>
                    <a:pt x="1441" y="1474"/>
                    <a:pt x="1458" y="1568"/>
                    <a:pt x="1433" y="1653"/>
                  </a:cubicBezTo>
                  <a:cubicBezTo>
                    <a:pt x="1399" y="1738"/>
                    <a:pt x="1288" y="1900"/>
                    <a:pt x="1330" y="2028"/>
                  </a:cubicBezTo>
                  <a:cubicBezTo>
                    <a:pt x="1373" y="2147"/>
                    <a:pt x="1433" y="2155"/>
                    <a:pt x="1527" y="2113"/>
                  </a:cubicBezTo>
                  <a:cubicBezTo>
                    <a:pt x="1620" y="2062"/>
                    <a:pt x="1663" y="2079"/>
                    <a:pt x="1765" y="1993"/>
                  </a:cubicBezTo>
                  <a:cubicBezTo>
                    <a:pt x="1868" y="1908"/>
                    <a:pt x="1893" y="1908"/>
                    <a:pt x="1919" y="1857"/>
                  </a:cubicBezTo>
                  <a:cubicBezTo>
                    <a:pt x="1945" y="1798"/>
                    <a:pt x="1885" y="1806"/>
                    <a:pt x="1765" y="1866"/>
                  </a:cubicBezTo>
                  <a:cubicBezTo>
                    <a:pt x="1655" y="1917"/>
                    <a:pt x="1510" y="2010"/>
                    <a:pt x="1518" y="1849"/>
                  </a:cubicBezTo>
                  <a:cubicBezTo>
                    <a:pt x="1527" y="1678"/>
                    <a:pt x="1595" y="1602"/>
                    <a:pt x="1561" y="1423"/>
                  </a:cubicBezTo>
                  <a:cubicBezTo>
                    <a:pt x="1527" y="1244"/>
                    <a:pt x="1552" y="1218"/>
                    <a:pt x="1620" y="1022"/>
                  </a:cubicBezTo>
                  <a:cubicBezTo>
                    <a:pt x="1689" y="835"/>
                    <a:pt x="1680" y="579"/>
                    <a:pt x="1757" y="545"/>
                  </a:cubicBezTo>
                  <a:cubicBezTo>
                    <a:pt x="1825" y="511"/>
                    <a:pt x="2072" y="307"/>
                    <a:pt x="2107" y="196"/>
                  </a:cubicBezTo>
                  <a:cubicBezTo>
                    <a:pt x="2132" y="94"/>
                    <a:pt x="2098" y="0"/>
                    <a:pt x="1893" y="68"/>
                  </a:cubicBezTo>
                  <a:cubicBezTo>
                    <a:pt x="1689" y="145"/>
                    <a:pt x="1603" y="230"/>
                    <a:pt x="1424" y="358"/>
                  </a:cubicBezTo>
                  <a:cubicBezTo>
                    <a:pt x="1237" y="486"/>
                    <a:pt x="1117" y="528"/>
                    <a:pt x="1075" y="545"/>
                  </a:cubicBezTo>
                  <a:cubicBezTo>
                    <a:pt x="1032" y="562"/>
                    <a:pt x="1032" y="639"/>
                    <a:pt x="1109" y="622"/>
                  </a:cubicBezTo>
                  <a:close/>
                  <a:moveTo>
                    <a:pt x="1689" y="324"/>
                  </a:moveTo>
                  <a:cubicBezTo>
                    <a:pt x="1646" y="358"/>
                    <a:pt x="1586" y="409"/>
                    <a:pt x="1672" y="409"/>
                  </a:cubicBezTo>
                  <a:cubicBezTo>
                    <a:pt x="1757" y="409"/>
                    <a:pt x="1808" y="375"/>
                    <a:pt x="1868" y="315"/>
                  </a:cubicBezTo>
                  <a:cubicBezTo>
                    <a:pt x="1927" y="264"/>
                    <a:pt x="1953" y="230"/>
                    <a:pt x="1927" y="205"/>
                  </a:cubicBezTo>
                  <a:cubicBezTo>
                    <a:pt x="1902" y="170"/>
                    <a:pt x="1800" y="239"/>
                    <a:pt x="168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7" name="iSḷíḋé">
              <a:extLst>
                <a:ext uri="{FF2B5EF4-FFF2-40B4-BE49-F238E27FC236}">
                  <a16:creationId xmlns:a16="http://schemas.microsoft.com/office/drawing/2014/main" id="{6C09794F-111D-46C7-8CFE-5A450354F38D}"/>
                </a:ext>
              </a:extLst>
            </p:cNvPr>
            <p:cNvSpPr/>
            <p:nvPr/>
          </p:nvSpPr>
          <p:spPr bwMode="auto">
            <a:xfrm>
              <a:off x="7502240" y="2905855"/>
              <a:ext cx="442310" cy="604999"/>
            </a:xfrm>
            <a:custGeom>
              <a:avLst/>
              <a:gdLst>
                <a:gd name="T0" fmla="*/ 478 w 1143"/>
                <a:gd name="T1" fmla="*/ 801 h 1568"/>
                <a:gd name="T2" fmla="*/ 461 w 1143"/>
                <a:gd name="T3" fmla="*/ 954 h 1568"/>
                <a:gd name="T4" fmla="*/ 614 w 1143"/>
                <a:gd name="T5" fmla="*/ 827 h 1568"/>
                <a:gd name="T6" fmla="*/ 904 w 1143"/>
                <a:gd name="T7" fmla="*/ 477 h 1568"/>
                <a:gd name="T8" fmla="*/ 1058 w 1143"/>
                <a:gd name="T9" fmla="*/ 264 h 1568"/>
                <a:gd name="T10" fmla="*/ 1109 w 1143"/>
                <a:gd name="T11" fmla="*/ 85 h 1568"/>
                <a:gd name="T12" fmla="*/ 759 w 1143"/>
                <a:gd name="T13" fmla="*/ 85 h 1568"/>
                <a:gd name="T14" fmla="*/ 375 w 1143"/>
                <a:gd name="T15" fmla="*/ 307 h 1568"/>
                <a:gd name="T16" fmla="*/ 316 w 1143"/>
                <a:gd name="T17" fmla="*/ 418 h 1568"/>
                <a:gd name="T18" fmla="*/ 537 w 1143"/>
                <a:gd name="T19" fmla="*/ 409 h 1568"/>
                <a:gd name="T20" fmla="*/ 665 w 1143"/>
                <a:gd name="T21" fmla="*/ 366 h 1568"/>
                <a:gd name="T22" fmla="*/ 751 w 1143"/>
                <a:gd name="T23" fmla="*/ 324 h 1568"/>
                <a:gd name="T24" fmla="*/ 648 w 1143"/>
                <a:gd name="T25" fmla="*/ 469 h 1568"/>
                <a:gd name="T26" fmla="*/ 563 w 1143"/>
                <a:gd name="T27" fmla="*/ 656 h 1568"/>
                <a:gd name="T28" fmla="*/ 478 w 1143"/>
                <a:gd name="T29" fmla="*/ 801 h 1568"/>
                <a:gd name="T30" fmla="*/ 34 w 1143"/>
                <a:gd name="T31" fmla="*/ 1338 h 1568"/>
                <a:gd name="T32" fmla="*/ 410 w 1143"/>
                <a:gd name="T33" fmla="*/ 1065 h 1568"/>
                <a:gd name="T34" fmla="*/ 870 w 1143"/>
                <a:gd name="T35" fmla="*/ 852 h 1568"/>
                <a:gd name="T36" fmla="*/ 1075 w 1143"/>
                <a:gd name="T37" fmla="*/ 988 h 1568"/>
                <a:gd name="T38" fmla="*/ 896 w 1143"/>
                <a:gd name="T39" fmla="*/ 1142 h 1568"/>
                <a:gd name="T40" fmla="*/ 503 w 1143"/>
                <a:gd name="T41" fmla="*/ 1431 h 1568"/>
                <a:gd name="T42" fmla="*/ 333 w 1143"/>
                <a:gd name="T43" fmla="*/ 1525 h 1568"/>
                <a:gd name="T44" fmla="*/ 230 w 1143"/>
                <a:gd name="T45" fmla="*/ 1542 h 1568"/>
                <a:gd name="T46" fmla="*/ 34 w 1143"/>
                <a:gd name="T47" fmla="*/ 1440 h 1568"/>
                <a:gd name="T48" fmla="*/ 34 w 1143"/>
                <a:gd name="T49" fmla="*/ 133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3" h="1568">
                  <a:moveTo>
                    <a:pt x="478" y="801"/>
                  </a:moveTo>
                  <a:cubicBezTo>
                    <a:pt x="452" y="878"/>
                    <a:pt x="435" y="946"/>
                    <a:pt x="461" y="954"/>
                  </a:cubicBezTo>
                  <a:cubicBezTo>
                    <a:pt x="495" y="954"/>
                    <a:pt x="546" y="912"/>
                    <a:pt x="614" y="827"/>
                  </a:cubicBezTo>
                  <a:cubicBezTo>
                    <a:pt x="674" y="733"/>
                    <a:pt x="836" y="537"/>
                    <a:pt x="904" y="477"/>
                  </a:cubicBezTo>
                  <a:cubicBezTo>
                    <a:pt x="972" y="418"/>
                    <a:pt x="1032" y="332"/>
                    <a:pt x="1058" y="264"/>
                  </a:cubicBezTo>
                  <a:cubicBezTo>
                    <a:pt x="1075" y="196"/>
                    <a:pt x="1143" y="154"/>
                    <a:pt x="1109" y="85"/>
                  </a:cubicBezTo>
                  <a:cubicBezTo>
                    <a:pt x="1075" y="9"/>
                    <a:pt x="921" y="0"/>
                    <a:pt x="759" y="85"/>
                  </a:cubicBezTo>
                  <a:cubicBezTo>
                    <a:pt x="606" y="171"/>
                    <a:pt x="495" y="247"/>
                    <a:pt x="375" y="307"/>
                  </a:cubicBezTo>
                  <a:cubicBezTo>
                    <a:pt x="247" y="375"/>
                    <a:pt x="213" y="384"/>
                    <a:pt x="316" y="418"/>
                  </a:cubicBezTo>
                  <a:cubicBezTo>
                    <a:pt x="418" y="443"/>
                    <a:pt x="478" y="452"/>
                    <a:pt x="537" y="409"/>
                  </a:cubicBezTo>
                  <a:cubicBezTo>
                    <a:pt x="597" y="366"/>
                    <a:pt x="631" y="401"/>
                    <a:pt x="665" y="366"/>
                  </a:cubicBezTo>
                  <a:cubicBezTo>
                    <a:pt x="691" y="332"/>
                    <a:pt x="751" y="290"/>
                    <a:pt x="751" y="324"/>
                  </a:cubicBezTo>
                  <a:cubicBezTo>
                    <a:pt x="751" y="366"/>
                    <a:pt x="717" y="341"/>
                    <a:pt x="648" y="469"/>
                  </a:cubicBezTo>
                  <a:cubicBezTo>
                    <a:pt x="580" y="605"/>
                    <a:pt x="614" y="571"/>
                    <a:pt x="563" y="656"/>
                  </a:cubicBezTo>
                  <a:cubicBezTo>
                    <a:pt x="512" y="733"/>
                    <a:pt x="495" y="758"/>
                    <a:pt x="478" y="801"/>
                  </a:cubicBezTo>
                  <a:close/>
                  <a:moveTo>
                    <a:pt x="34" y="1338"/>
                  </a:moveTo>
                  <a:cubicBezTo>
                    <a:pt x="85" y="1321"/>
                    <a:pt x="137" y="1218"/>
                    <a:pt x="410" y="1065"/>
                  </a:cubicBezTo>
                  <a:cubicBezTo>
                    <a:pt x="674" y="912"/>
                    <a:pt x="717" y="869"/>
                    <a:pt x="870" y="852"/>
                  </a:cubicBezTo>
                  <a:cubicBezTo>
                    <a:pt x="1024" y="844"/>
                    <a:pt x="1100" y="903"/>
                    <a:pt x="1075" y="988"/>
                  </a:cubicBezTo>
                  <a:cubicBezTo>
                    <a:pt x="1041" y="1074"/>
                    <a:pt x="1015" y="1048"/>
                    <a:pt x="896" y="1142"/>
                  </a:cubicBezTo>
                  <a:cubicBezTo>
                    <a:pt x="768" y="1227"/>
                    <a:pt x="665" y="1338"/>
                    <a:pt x="503" y="1431"/>
                  </a:cubicBezTo>
                  <a:cubicBezTo>
                    <a:pt x="350" y="1525"/>
                    <a:pt x="367" y="1491"/>
                    <a:pt x="333" y="1525"/>
                  </a:cubicBezTo>
                  <a:cubicBezTo>
                    <a:pt x="290" y="1568"/>
                    <a:pt x="299" y="1559"/>
                    <a:pt x="230" y="1542"/>
                  </a:cubicBezTo>
                  <a:cubicBezTo>
                    <a:pt x="162" y="1525"/>
                    <a:pt x="26" y="1465"/>
                    <a:pt x="34" y="1440"/>
                  </a:cubicBezTo>
                  <a:cubicBezTo>
                    <a:pt x="43" y="1406"/>
                    <a:pt x="0" y="1346"/>
                    <a:pt x="34" y="1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8" name="iṣlîḍé">
              <a:extLst>
                <a:ext uri="{FF2B5EF4-FFF2-40B4-BE49-F238E27FC236}">
                  <a16:creationId xmlns:a16="http://schemas.microsoft.com/office/drawing/2014/main" id="{BF75201E-5D75-4DD9-BAED-F60840525210}"/>
                </a:ext>
              </a:extLst>
            </p:cNvPr>
            <p:cNvSpPr/>
            <p:nvPr/>
          </p:nvSpPr>
          <p:spPr bwMode="auto">
            <a:xfrm>
              <a:off x="8125540" y="2708595"/>
              <a:ext cx="791073" cy="861233"/>
            </a:xfrm>
            <a:custGeom>
              <a:avLst/>
              <a:gdLst>
                <a:gd name="T0" fmla="*/ 1492 w 2047"/>
                <a:gd name="T1" fmla="*/ 1286 h 2232"/>
                <a:gd name="T2" fmla="*/ 1654 w 2047"/>
                <a:gd name="T3" fmla="*/ 1457 h 2232"/>
                <a:gd name="T4" fmla="*/ 1620 w 2047"/>
                <a:gd name="T5" fmla="*/ 1687 h 2232"/>
                <a:gd name="T6" fmla="*/ 1509 w 2047"/>
                <a:gd name="T7" fmla="*/ 1883 h 2232"/>
                <a:gd name="T8" fmla="*/ 1740 w 2047"/>
                <a:gd name="T9" fmla="*/ 1780 h 2232"/>
                <a:gd name="T10" fmla="*/ 1979 w 2047"/>
                <a:gd name="T11" fmla="*/ 1687 h 2232"/>
                <a:gd name="T12" fmla="*/ 1987 w 2047"/>
                <a:gd name="T13" fmla="*/ 1491 h 2232"/>
                <a:gd name="T14" fmla="*/ 1492 w 2047"/>
                <a:gd name="T15" fmla="*/ 1286 h 2232"/>
                <a:gd name="T16" fmla="*/ 1202 w 2047"/>
                <a:gd name="T17" fmla="*/ 869 h 2232"/>
                <a:gd name="T18" fmla="*/ 1382 w 2047"/>
                <a:gd name="T19" fmla="*/ 733 h 2232"/>
                <a:gd name="T20" fmla="*/ 1620 w 2047"/>
                <a:gd name="T21" fmla="*/ 511 h 2232"/>
                <a:gd name="T22" fmla="*/ 1689 w 2047"/>
                <a:gd name="T23" fmla="*/ 358 h 2232"/>
                <a:gd name="T24" fmla="*/ 1458 w 2047"/>
                <a:gd name="T25" fmla="*/ 375 h 2232"/>
                <a:gd name="T26" fmla="*/ 1296 w 2047"/>
                <a:gd name="T27" fmla="*/ 554 h 2232"/>
                <a:gd name="T28" fmla="*/ 1228 w 2047"/>
                <a:gd name="T29" fmla="*/ 273 h 2232"/>
                <a:gd name="T30" fmla="*/ 827 w 2047"/>
                <a:gd name="T31" fmla="*/ 26 h 2232"/>
                <a:gd name="T32" fmla="*/ 861 w 2047"/>
                <a:gd name="T33" fmla="*/ 136 h 2232"/>
                <a:gd name="T34" fmla="*/ 1109 w 2047"/>
                <a:gd name="T35" fmla="*/ 417 h 2232"/>
                <a:gd name="T36" fmla="*/ 955 w 2047"/>
                <a:gd name="T37" fmla="*/ 792 h 2232"/>
                <a:gd name="T38" fmla="*/ 563 w 2047"/>
                <a:gd name="T39" fmla="*/ 997 h 2232"/>
                <a:gd name="T40" fmla="*/ 316 w 2047"/>
                <a:gd name="T41" fmla="*/ 1108 h 2232"/>
                <a:gd name="T42" fmla="*/ 691 w 2047"/>
                <a:gd name="T43" fmla="*/ 1090 h 2232"/>
                <a:gd name="T44" fmla="*/ 802 w 2047"/>
                <a:gd name="T45" fmla="*/ 1133 h 2232"/>
                <a:gd name="T46" fmla="*/ 657 w 2047"/>
                <a:gd name="T47" fmla="*/ 1448 h 2232"/>
                <a:gd name="T48" fmla="*/ 460 w 2047"/>
                <a:gd name="T49" fmla="*/ 1729 h 2232"/>
                <a:gd name="T50" fmla="*/ 136 w 2047"/>
                <a:gd name="T51" fmla="*/ 2062 h 2232"/>
                <a:gd name="T52" fmla="*/ 85 w 2047"/>
                <a:gd name="T53" fmla="*/ 2206 h 2232"/>
                <a:gd name="T54" fmla="*/ 512 w 2047"/>
                <a:gd name="T55" fmla="*/ 1891 h 2232"/>
                <a:gd name="T56" fmla="*/ 904 w 2047"/>
                <a:gd name="T57" fmla="*/ 1278 h 2232"/>
                <a:gd name="T58" fmla="*/ 1202 w 2047"/>
                <a:gd name="T59" fmla="*/ 869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7" h="2232">
                  <a:moveTo>
                    <a:pt x="1492" y="1286"/>
                  </a:moveTo>
                  <a:cubicBezTo>
                    <a:pt x="1535" y="1338"/>
                    <a:pt x="1629" y="1397"/>
                    <a:pt x="1654" y="1457"/>
                  </a:cubicBezTo>
                  <a:cubicBezTo>
                    <a:pt x="1680" y="1525"/>
                    <a:pt x="1689" y="1610"/>
                    <a:pt x="1620" y="1687"/>
                  </a:cubicBezTo>
                  <a:cubicBezTo>
                    <a:pt x="1544" y="1763"/>
                    <a:pt x="1433" y="1883"/>
                    <a:pt x="1509" y="1883"/>
                  </a:cubicBezTo>
                  <a:cubicBezTo>
                    <a:pt x="1586" y="1891"/>
                    <a:pt x="1689" y="1823"/>
                    <a:pt x="1740" y="1780"/>
                  </a:cubicBezTo>
                  <a:cubicBezTo>
                    <a:pt x="1799" y="1746"/>
                    <a:pt x="1953" y="1729"/>
                    <a:pt x="1979" y="1687"/>
                  </a:cubicBezTo>
                  <a:cubicBezTo>
                    <a:pt x="2013" y="1653"/>
                    <a:pt x="2047" y="1550"/>
                    <a:pt x="1987" y="1491"/>
                  </a:cubicBezTo>
                  <a:cubicBezTo>
                    <a:pt x="1927" y="1431"/>
                    <a:pt x="1364" y="1099"/>
                    <a:pt x="1492" y="1286"/>
                  </a:cubicBezTo>
                  <a:close/>
                  <a:moveTo>
                    <a:pt x="1202" y="869"/>
                  </a:moveTo>
                  <a:cubicBezTo>
                    <a:pt x="1288" y="826"/>
                    <a:pt x="1339" y="792"/>
                    <a:pt x="1382" y="733"/>
                  </a:cubicBezTo>
                  <a:cubicBezTo>
                    <a:pt x="1433" y="673"/>
                    <a:pt x="1501" y="613"/>
                    <a:pt x="1620" y="511"/>
                  </a:cubicBezTo>
                  <a:cubicBezTo>
                    <a:pt x="1740" y="400"/>
                    <a:pt x="1706" y="409"/>
                    <a:pt x="1689" y="358"/>
                  </a:cubicBezTo>
                  <a:cubicBezTo>
                    <a:pt x="1680" y="307"/>
                    <a:pt x="1603" y="298"/>
                    <a:pt x="1458" y="375"/>
                  </a:cubicBezTo>
                  <a:cubicBezTo>
                    <a:pt x="1322" y="452"/>
                    <a:pt x="1296" y="647"/>
                    <a:pt x="1296" y="554"/>
                  </a:cubicBezTo>
                  <a:cubicBezTo>
                    <a:pt x="1296" y="452"/>
                    <a:pt x="1347" y="409"/>
                    <a:pt x="1228" y="273"/>
                  </a:cubicBezTo>
                  <a:cubicBezTo>
                    <a:pt x="1117" y="128"/>
                    <a:pt x="938" y="51"/>
                    <a:pt x="827" y="26"/>
                  </a:cubicBezTo>
                  <a:cubicBezTo>
                    <a:pt x="716" y="0"/>
                    <a:pt x="733" y="43"/>
                    <a:pt x="861" y="136"/>
                  </a:cubicBezTo>
                  <a:cubicBezTo>
                    <a:pt x="989" y="230"/>
                    <a:pt x="1109" y="332"/>
                    <a:pt x="1109" y="417"/>
                  </a:cubicBezTo>
                  <a:cubicBezTo>
                    <a:pt x="1100" y="503"/>
                    <a:pt x="1092" y="682"/>
                    <a:pt x="955" y="792"/>
                  </a:cubicBezTo>
                  <a:cubicBezTo>
                    <a:pt x="819" y="903"/>
                    <a:pt x="742" y="937"/>
                    <a:pt x="563" y="997"/>
                  </a:cubicBezTo>
                  <a:cubicBezTo>
                    <a:pt x="375" y="1048"/>
                    <a:pt x="222" y="1073"/>
                    <a:pt x="316" y="1108"/>
                  </a:cubicBezTo>
                  <a:cubicBezTo>
                    <a:pt x="401" y="1142"/>
                    <a:pt x="537" y="1116"/>
                    <a:pt x="691" y="1090"/>
                  </a:cubicBezTo>
                  <a:cubicBezTo>
                    <a:pt x="836" y="1065"/>
                    <a:pt x="827" y="1073"/>
                    <a:pt x="802" y="1133"/>
                  </a:cubicBezTo>
                  <a:cubicBezTo>
                    <a:pt x="768" y="1201"/>
                    <a:pt x="768" y="1244"/>
                    <a:pt x="657" y="1448"/>
                  </a:cubicBezTo>
                  <a:cubicBezTo>
                    <a:pt x="537" y="1644"/>
                    <a:pt x="520" y="1619"/>
                    <a:pt x="460" y="1729"/>
                  </a:cubicBezTo>
                  <a:cubicBezTo>
                    <a:pt x="392" y="1840"/>
                    <a:pt x="273" y="1951"/>
                    <a:pt x="136" y="2062"/>
                  </a:cubicBezTo>
                  <a:cubicBezTo>
                    <a:pt x="9" y="2181"/>
                    <a:pt x="0" y="2232"/>
                    <a:pt x="85" y="2206"/>
                  </a:cubicBezTo>
                  <a:cubicBezTo>
                    <a:pt x="171" y="2172"/>
                    <a:pt x="392" y="2079"/>
                    <a:pt x="512" y="1891"/>
                  </a:cubicBezTo>
                  <a:cubicBezTo>
                    <a:pt x="631" y="1704"/>
                    <a:pt x="878" y="1372"/>
                    <a:pt x="904" y="1278"/>
                  </a:cubicBezTo>
                  <a:cubicBezTo>
                    <a:pt x="930" y="1176"/>
                    <a:pt x="972" y="1005"/>
                    <a:pt x="1202" y="8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9" name="íṧļidé">
              <a:extLst>
                <a:ext uri="{FF2B5EF4-FFF2-40B4-BE49-F238E27FC236}">
                  <a16:creationId xmlns:a16="http://schemas.microsoft.com/office/drawing/2014/main" id="{9DADEB2F-E9DF-4DD0-B55E-B08F697E8039}"/>
                </a:ext>
              </a:extLst>
            </p:cNvPr>
            <p:cNvSpPr/>
            <p:nvPr/>
          </p:nvSpPr>
          <p:spPr bwMode="auto">
            <a:xfrm>
              <a:off x="9041681" y="2468629"/>
              <a:ext cx="936477" cy="1177459"/>
            </a:xfrm>
            <a:custGeom>
              <a:avLst/>
              <a:gdLst>
                <a:gd name="T0" fmla="*/ 648 w 2422"/>
                <a:gd name="T1" fmla="*/ 1806 h 3050"/>
                <a:gd name="T2" fmla="*/ 759 w 2422"/>
                <a:gd name="T3" fmla="*/ 1627 h 3050"/>
                <a:gd name="T4" fmla="*/ 1450 w 2422"/>
                <a:gd name="T5" fmla="*/ 2471 h 3050"/>
                <a:gd name="T6" fmla="*/ 1475 w 2422"/>
                <a:gd name="T7" fmla="*/ 2155 h 3050"/>
                <a:gd name="T8" fmla="*/ 1637 w 2422"/>
                <a:gd name="T9" fmla="*/ 1840 h 3050"/>
                <a:gd name="T10" fmla="*/ 870 w 2422"/>
                <a:gd name="T11" fmla="*/ 2394 h 3050"/>
                <a:gd name="T12" fmla="*/ 25 w 2422"/>
                <a:gd name="T13" fmla="*/ 2820 h 3050"/>
                <a:gd name="T14" fmla="*/ 179 w 2422"/>
                <a:gd name="T15" fmla="*/ 2752 h 3050"/>
                <a:gd name="T16" fmla="*/ 1705 w 2422"/>
                <a:gd name="T17" fmla="*/ 1602 h 3050"/>
                <a:gd name="T18" fmla="*/ 1688 w 2422"/>
                <a:gd name="T19" fmla="*/ 2002 h 3050"/>
                <a:gd name="T20" fmla="*/ 1646 w 2422"/>
                <a:gd name="T21" fmla="*/ 2317 h 3050"/>
                <a:gd name="T22" fmla="*/ 1842 w 2422"/>
                <a:gd name="T23" fmla="*/ 2496 h 3050"/>
                <a:gd name="T24" fmla="*/ 1552 w 2422"/>
                <a:gd name="T25" fmla="*/ 2973 h 3050"/>
                <a:gd name="T26" fmla="*/ 1040 w 2422"/>
                <a:gd name="T27" fmla="*/ 2965 h 3050"/>
                <a:gd name="T28" fmla="*/ 1450 w 2422"/>
                <a:gd name="T29" fmla="*/ 2471 h 3050"/>
                <a:gd name="T30" fmla="*/ 1501 w 2422"/>
                <a:gd name="T31" fmla="*/ 2615 h 3050"/>
                <a:gd name="T32" fmla="*/ 1219 w 2422"/>
                <a:gd name="T33" fmla="*/ 2760 h 3050"/>
                <a:gd name="T34" fmla="*/ 929 w 2422"/>
                <a:gd name="T35" fmla="*/ 1457 h 3050"/>
                <a:gd name="T36" fmla="*/ 699 w 2422"/>
                <a:gd name="T37" fmla="*/ 1091 h 3050"/>
                <a:gd name="T38" fmla="*/ 1015 w 2422"/>
                <a:gd name="T39" fmla="*/ 1321 h 3050"/>
                <a:gd name="T40" fmla="*/ 912 w 2422"/>
                <a:gd name="T41" fmla="*/ 1193 h 3050"/>
                <a:gd name="T42" fmla="*/ 1390 w 2422"/>
                <a:gd name="T43" fmla="*/ 878 h 3050"/>
                <a:gd name="T44" fmla="*/ 1748 w 2422"/>
                <a:gd name="T45" fmla="*/ 298 h 3050"/>
                <a:gd name="T46" fmla="*/ 1586 w 2422"/>
                <a:gd name="T47" fmla="*/ 77 h 3050"/>
                <a:gd name="T48" fmla="*/ 1799 w 2422"/>
                <a:gd name="T49" fmla="*/ 486 h 3050"/>
                <a:gd name="T50" fmla="*/ 1492 w 2422"/>
                <a:gd name="T51" fmla="*/ 920 h 3050"/>
                <a:gd name="T52" fmla="*/ 1714 w 2422"/>
                <a:gd name="T53" fmla="*/ 954 h 3050"/>
                <a:gd name="T54" fmla="*/ 2251 w 2422"/>
                <a:gd name="T55" fmla="*/ 1082 h 3050"/>
                <a:gd name="T56" fmla="*/ 1637 w 2422"/>
                <a:gd name="T57" fmla="*/ 1610 h 3050"/>
                <a:gd name="T58" fmla="*/ 1484 w 2422"/>
                <a:gd name="T59" fmla="*/ 1508 h 3050"/>
                <a:gd name="T60" fmla="*/ 1211 w 2422"/>
                <a:gd name="T61" fmla="*/ 1474 h 3050"/>
                <a:gd name="T62" fmla="*/ 1458 w 2422"/>
                <a:gd name="T63" fmla="*/ 1184 h 3050"/>
                <a:gd name="T64" fmla="*/ 1151 w 2422"/>
                <a:gd name="T65" fmla="*/ 1329 h 3050"/>
                <a:gd name="T66" fmla="*/ 1091 w 2422"/>
                <a:gd name="T67" fmla="*/ 1576 h 3050"/>
                <a:gd name="T68" fmla="*/ 921 w 2422"/>
                <a:gd name="T69" fmla="*/ 1670 h 3050"/>
                <a:gd name="T70" fmla="*/ 1697 w 2422"/>
                <a:gd name="T71" fmla="*/ 1244 h 3050"/>
                <a:gd name="T72" fmla="*/ 1842 w 2422"/>
                <a:gd name="T73" fmla="*/ 1269 h 3050"/>
                <a:gd name="T74" fmla="*/ 2166 w 2422"/>
                <a:gd name="T75" fmla="*/ 937 h 3050"/>
                <a:gd name="T76" fmla="*/ 1577 w 2422"/>
                <a:gd name="T77" fmla="*/ 1150 h 3050"/>
                <a:gd name="T78" fmla="*/ 1697 w 2422"/>
                <a:gd name="T79" fmla="*/ 1244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2" h="3050">
                  <a:moveTo>
                    <a:pt x="554" y="1534"/>
                  </a:moveTo>
                  <a:cubicBezTo>
                    <a:pt x="597" y="1644"/>
                    <a:pt x="656" y="1721"/>
                    <a:pt x="648" y="1806"/>
                  </a:cubicBezTo>
                  <a:cubicBezTo>
                    <a:pt x="639" y="1883"/>
                    <a:pt x="742" y="1985"/>
                    <a:pt x="801" y="1908"/>
                  </a:cubicBezTo>
                  <a:cubicBezTo>
                    <a:pt x="861" y="1832"/>
                    <a:pt x="861" y="1772"/>
                    <a:pt x="759" y="1627"/>
                  </a:cubicBezTo>
                  <a:cubicBezTo>
                    <a:pt x="665" y="1491"/>
                    <a:pt x="469" y="1363"/>
                    <a:pt x="554" y="1534"/>
                  </a:cubicBezTo>
                  <a:close/>
                  <a:moveTo>
                    <a:pt x="1450" y="2471"/>
                  </a:moveTo>
                  <a:cubicBezTo>
                    <a:pt x="1526" y="2420"/>
                    <a:pt x="1552" y="2334"/>
                    <a:pt x="1543" y="2266"/>
                  </a:cubicBezTo>
                  <a:cubicBezTo>
                    <a:pt x="1543" y="2190"/>
                    <a:pt x="1518" y="2172"/>
                    <a:pt x="1475" y="2155"/>
                  </a:cubicBezTo>
                  <a:cubicBezTo>
                    <a:pt x="1441" y="2138"/>
                    <a:pt x="1441" y="2036"/>
                    <a:pt x="1526" y="1951"/>
                  </a:cubicBezTo>
                  <a:cubicBezTo>
                    <a:pt x="1612" y="1874"/>
                    <a:pt x="1646" y="1866"/>
                    <a:pt x="1637" y="1840"/>
                  </a:cubicBezTo>
                  <a:cubicBezTo>
                    <a:pt x="1637" y="1806"/>
                    <a:pt x="1518" y="1849"/>
                    <a:pt x="1347" y="1977"/>
                  </a:cubicBezTo>
                  <a:cubicBezTo>
                    <a:pt x="1177" y="2113"/>
                    <a:pt x="1100" y="2164"/>
                    <a:pt x="870" y="2394"/>
                  </a:cubicBezTo>
                  <a:cubicBezTo>
                    <a:pt x="639" y="2624"/>
                    <a:pt x="537" y="2752"/>
                    <a:pt x="332" y="2871"/>
                  </a:cubicBezTo>
                  <a:cubicBezTo>
                    <a:pt x="136" y="2990"/>
                    <a:pt x="59" y="2982"/>
                    <a:pt x="25" y="2820"/>
                  </a:cubicBezTo>
                  <a:cubicBezTo>
                    <a:pt x="0" y="2650"/>
                    <a:pt x="77" y="2581"/>
                    <a:pt x="94" y="2624"/>
                  </a:cubicBezTo>
                  <a:cubicBezTo>
                    <a:pt x="111" y="2667"/>
                    <a:pt x="94" y="2794"/>
                    <a:pt x="179" y="2752"/>
                  </a:cubicBezTo>
                  <a:cubicBezTo>
                    <a:pt x="256" y="2718"/>
                    <a:pt x="435" y="2624"/>
                    <a:pt x="810" y="2300"/>
                  </a:cubicBezTo>
                  <a:cubicBezTo>
                    <a:pt x="1185" y="1977"/>
                    <a:pt x="1441" y="1730"/>
                    <a:pt x="1705" y="1602"/>
                  </a:cubicBezTo>
                  <a:cubicBezTo>
                    <a:pt x="1970" y="1482"/>
                    <a:pt x="2064" y="1610"/>
                    <a:pt x="2055" y="1661"/>
                  </a:cubicBezTo>
                  <a:cubicBezTo>
                    <a:pt x="2047" y="1712"/>
                    <a:pt x="1816" y="1891"/>
                    <a:pt x="1688" y="2002"/>
                  </a:cubicBezTo>
                  <a:cubicBezTo>
                    <a:pt x="1552" y="2113"/>
                    <a:pt x="1629" y="2104"/>
                    <a:pt x="1646" y="2147"/>
                  </a:cubicBezTo>
                  <a:cubicBezTo>
                    <a:pt x="1654" y="2190"/>
                    <a:pt x="1654" y="2275"/>
                    <a:pt x="1646" y="2317"/>
                  </a:cubicBezTo>
                  <a:cubicBezTo>
                    <a:pt x="1637" y="2360"/>
                    <a:pt x="1663" y="2385"/>
                    <a:pt x="1731" y="2385"/>
                  </a:cubicBezTo>
                  <a:cubicBezTo>
                    <a:pt x="1808" y="2385"/>
                    <a:pt x="1936" y="2420"/>
                    <a:pt x="1842" y="2496"/>
                  </a:cubicBezTo>
                  <a:cubicBezTo>
                    <a:pt x="1748" y="2573"/>
                    <a:pt x="1637" y="2513"/>
                    <a:pt x="1663" y="2650"/>
                  </a:cubicBezTo>
                  <a:cubicBezTo>
                    <a:pt x="1688" y="2794"/>
                    <a:pt x="1714" y="2888"/>
                    <a:pt x="1552" y="2973"/>
                  </a:cubicBezTo>
                  <a:cubicBezTo>
                    <a:pt x="1390" y="3050"/>
                    <a:pt x="1347" y="3007"/>
                    <a:pt x="1262" y="2965"/>
                  </a:cubicBezTo>
                  <a:cubicBezTo>
                    <a:pt x="1185" y="2914"/>
                    <a:pt x="1091" y="2922"/>
                    <a:pt x="1040" y="2965"/>
                  </a:cubicBezTo>
                  <a:cubicBezTo>
                    <a:pt x="998" y="3007"/>
                    <a:pt x="895" y="2999"/>
                    <a:pt x="938" y="2888"/>
                  </a:cubicBezTo>
                  <a:cubicBezTo>
                    <a:pt x="981" y="2777"/>
                    <a:pt x="1049" y="2726"/>
                    <a:pt x="1450" y="2471"/>
                  </a:cubicBezTo>
                  <a:close/>
                  <a:moveTo>
                    <a:pt x="1219" y="2760"/>
                  </a:moveTo>
                  <a:cubicBezTo>
                    <a:pt x="1270" y="2718"/>
                    <a:pt x="1450" y="2573"/>
                    <a:pt x="1501" y="2615"/>
                  </a:cubicBezTo>
                  <a:cubicBezTo>
                    <a:pt x="1543" y="2650"/>
                    <a:pt x="1595" y="2794"/>
                    <a:pt x="1484" y="2837"/>
                  </a:cubicBezTo>
                  <a:cubicBezTo>
                    <a:pt x="1373" y="2880"/>
                    <a:pt x="1049" y="2905"/>
                    <a:pt x="1219" y="2760"/>
                  </a:cubicBezTo>
                  <a:close/>
                  <a:moveTo>
                    <a:pt x="861" y="1627"/>
                  </a:moveTo>
                  <a:cubicBezTo>
                    <a:pt x="895" y="1568"/>
                    <a:pt x="972" y="1542"/>
                    <a:pt x="929" y="1457"/>
                  </a:cubicBezTo>
                  <a:cubicBezTo>
                    <a:pt x="887" y="1372"/>
                    <a:pt x="801" y="1252"/>
                    <a:pt x="733" y="1193"/>
                  </a:cubicBezTo>
                  <a:cubicBezTo>
                    <a:pt x="665" y="1133"/>
                    <a:pt x="639" y="1074"/>
                    <a:pt x="699" y="1091"/>
                  </a:cubicBezTo>
                  <a:cubicBezTo>
                    <a:pt x="759" y="1116"/>
                    <a:pt x="870" y="1167"/>
                    <a:pt x="912" y="1252"/>
                  </a:cubicBezTo>
                  <a:cubicBezTo>
                    <a:pt x="963" y="1338"/>
                    <a:pt x="963" y="1355"/>
                    <a:pt x="1015" y="1321"/>
                  </a:cubicBezTo>
                  <a:cubicBezTo>
                    <a:pt x="1066" y="1295"/>
                    <a:pt x="1160" y="1227"/>
                    <a:pt x="1091" y="1210"/>
                  </a:cubicBezTo>
                  <a:cubicBezTo>
                    <a:pt x="1032" y="1201"/>
                    <a:pt x="955" y="1235"/>
                    <a:pt x="912" y="1193"/>
                  </a:cubicBezTo>
                  <a:cubicBezTo>
                    <a:pt x="878" y="1142"/>
                    <a:pt x="1066" y="1108"/>
                    <a:pt x="1202" y="1048"/>
                  </a:cubicBezTo>
                  <a:cubicBezTo>
                    <a:pt x="1330" y="988"/>
                    <a:pt x="1330" y="971"/>
                    <a:pt x="1390" y="878"/>
                  </a:cubicBezTo>
                  <a:cubicBezTo>
                    <a:pt x="1458" y="775"/>
                    <a:pt x="1620" y="554"/>
                    <a:pt x="1688" y="469"/>
                  </a:cubicBezTo>
                  <a:cubicBezTo>
                    <a:pt x="1748" y="375"/>
                    <a:pt x="1808" y="332"/>
                    <a:pt x="1748" y="298"/>
                  </a:cubicBezTo>
                  <a:cubicBezTo>
                    <a:pt x="1680" y="256"/>
                    <a:pt x="1433" y="111"/>
                    <a:pt x="1407" y="68"/>
                  </a:cubicBezTo>
                  <a:cubicBezTo>
                    <a:pt x="1390" y="26"/>
                    <a:pt x="1450" y="0"/>
                    <a:pt x="1586" y="77"/>
                  </a:cubicBezTo>
                  <a:cubicBezTo>
                    <a:pt x="1714" y="154"/>
                    <a:pt x="1884" y="264"/>
                    <a:pt x="1910" y="324"/>
                  </a:cubicBezTo>
                  <a:cubicBezTo>
                    <a:pt x="1936" y="375"/>
                    <a:pt x="1884" y="418"/>
                    <a:pt x="1799" y="486"/>
                  </a:cubicBezTo>
                  <a:cubicBezTo>
                    <a:pt x="1714" y="545"/>
                    <a:pt x="1543" y="733"/>
                    <a:pt x="1501" y="835"/>
                  </a:cubicBezTo>
                  <a:cubicBezTo>
                    <a:pt x="1458" y="929"/>
                    <a:pt x="1450" y="946"/>
                    <a:pt x="1492" y="920"/>
                  </a:cubicBezTo>
                  <a:cubicBezTo>
                    <a:pt x="1543" y="895"/>
                    <a:pt x="1612" y="937"/>
                    <a:pt x="1629" y="971"/>
                  </a:cubicBezTo>
                  <a:cubicBezTo>
                    <a:pt x="1654" y="1005"/>
                    <a:pt x="1663" y="988"/>
                    <a:pt x="1714" y="954"/>
                  </a:cubicBezTo>
                  <a:cubicBezTo>
                    <a:pt x="1757" y="920"/>
                    <a:pt x="2115" y="707"/>
                    <a:pt x="2226" y="733"/>
                  </a:cubicBezTo>
                  <a:cubicBezTo>
                    <a:pt x="2345" y="758"/>
                    <a:pt x="2422" y="809"/>
                    <a:pt x="2251" y="1082"/>
                  </a:cubicBezTo>
                  <a:cubicBezTo>
                    <a:pt x="2072" y="1346"/>
                    <a:pt x="1936" y="1389"/>
                    <a:pt x="1867" y="1389"/>
                  </a:cubicBezTo>
                  <a:cubicBezTo>
                    <a:pt x="1808" y="1389"/>
                    <a:pt x="1722" y="1551"/>
                    <a:pt x="1637" y="1610"/>
                  </a:cubicBezTo>
                  <a:cubicBezTo>
                    <a:pt x="1552" y="1661"/>
                    <a:pt x="1339" y="1730"/>
                    <a:pt x="1390" y="1661"/>
                  </a:cubicBezTo>
                  <a:cubicBezTo>
                    <a:pt x="1441" y="1602"/>
                    <a:pt x="1595" y="1551"/>
                    <a:pt x="1484" y="1508"/>
                  </a:cubicBezTo>
                  <a:cubicBezTo>
                    <a:pt x="1381" y="1465"/>
                    <a:pt x="1347" y="1482"/>
                    <a:pt x="1305" y="1517"/>
                  </a:cubicBezTo>
                  <a:cubicBezTo>
                    <a:pt x="1262" y="1542"/>
                    <a:pt x="1236" y="1534"/>
                    <a:pt x="1211" y="1474"/>
                  </a:cubicBezTo>
                  <a:cubicBezTo>
                    <a:pt x="1185" y="1414"/>
                    <a:pt x="1168" y="1397"/>
                    <a:pt x="1262" y="1338"/>
                  </a:cubicBezTo>
                  <a:cubicBezTo>
                    <a:pt x="1356" y="1269"/>
                    <a:pt x="1433" y="1252"/>
                    <a:pt x="1458" y="1184"/>
                  </a:cubicBezTo>
                  <a:cubicBezTo>
                    <a:pt x="1484" y="1116"/>
                    <a:pt x="1475" y="1039"/>
                    <a:pt x="1424" y="1082"/>
                  </a:cubicBezTo>
                  <a:cubicBezTo>
                    <a:pt x="1364" y="1125"/>
                    <a:pt x="1160" y="1278"/>
                    <a:pt x="1151" y="1329"/>
                  </a:cubicBezTo>
                  <a:cubicBezTo>
                    <a:pt x="1143" y="1389"/>
                    <a:pt x="1177" y="1397"/>
                    <a:pt x="1134" y="1423"/>
                  </a:cubicBezTo>
                  <a:cubicBezTo>
                    <a:pt x="1083" y="1457"/>
                    <a:pt x="1083" y="1542"/>
                    <a:pt x="1091" y="1576"/>
                  </a:cubicBezTo>
                  <a:cubicBezTo>
                    <a:pt x="1100" y="1619"/>
                    <a:pt x="1057" y="1687"/>
                    <a:pt x="1006" y="1695"/>
                  </a:cubicBezTo>
                  <a:cubicBezTo>
                    <a:pt x="955" y="1704"/>
                    <a:pt x="955" y="1661"/>
                    <a:pt x="921" y="1670"/>
                  </a:cubicBezTo>
                  <a:cubicBezTo>
                    <a:pt x="887" y="1670"/>
                    <a:pt x="844" y="1670"/>
                    <a:pt x="861" y="1627"/>
                  </a:cubicBezTo>
                  <a:close/>
                  <a:moveTo>
                    <a:pt x="1697" y="1244"/>
                  </a:moveTo>
                  <a:cubicBezTo>
                    <a:pt x="1688" y="1193"/>
                    <a:pt x="1671" y="1082"/>
                    <a:pt x="1740" y="1091"/>
                  </a:cubicBezTo>
                  <a:cubicBezTo>
                    <a:pt x="1799" y="1108"/>
                    <a:pt x="1816" y="1218"/>
                    <a:pt x="1842" y="1269"/>
                  </a:cubicBezTo>
                  <a:cubicBezTo>
                    <a:pt x="1867" y="1321"/>
                    <a:pt x="1919" y="1295"/>
                    <a:pt x="1995" y="1201"/>
                  </a:cubicBezTo>
                  <a:cubicBezTo>
                    <a:pt x="2081" y="1108"/>
                    <a:pt x="2132" y="1031"/>
                    <a:pt x="2166" y="937"/>
                  </a:cubicBezTo>
                  <a:cubicBezTo>
                    <a:pt x="2200" y="852"/>
                    <a:pt x="2192" y="844"/>
                    <a:pt x="2115" y="861"/>
                  </a:cubicBezTo>
                  <a:cubicBezTo>
                    <a:pt x="2038" y="878"/>
                    <a:pt x="1637" y="1065"/>
                    <a:pt x="1577" y="1150"/>
                  </a:cubicBezTo>
                  <a:cubicBezTo>
                    <a:pt x="1518" y="1227"/>
                    <a:pt x="1518" y="1304"/>
                    <a:pt x="1569" y="1338"/>
                  </a:cubicBezTo>
                  <a:cubicBezTo>
                    <a:pt x="1620" y="1380"/>
                    <a:pt x="1714" y="1363"/>
                    <a:pt x="1697" y="1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862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80C7844-4946-437F-99DA-7F874EBCC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6"/>
          <a:stretch/>
        </p:blipFill>
        <p:spPr>
          <a:xfrm>
            <a:off x="5651409" y="509155"/>
            <a:ext cx="6571764" cy="6380018"/>
          </a:xfrm>
          <a:prstGeom prst="rect">
            <a:avLst/>
          </a:prstGeom>
          <a:effectLst>
            <a:outerShdw blurRad="127000" dist="38100" algn="l" rotWithShape="0">
              <a:prstClr val="black">
                <a:alpha val="2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B84E6C-6412-4C5A-BDDA-0989A50DA015}"/>
              </a:ext>
            </a:extLst>
          </p:cNvPr>
          <p:cNvSpPr txBox="1"/>
          <p:nvPr/>
        </p:nvSpPr>
        <p:spPr>
          <a:xfrm>
            <a:off x="223935" y="1492899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萌妹子体" panose="03000509000000000000" pitchFamily="65" charset="-122"/>
                <a:ea typeface="萌妹子体" panose="03000509000000000000" pitchFamily="65" charset="-122"/>
              </a:rPr>
              <a:t>因为</a:t>
            </a:r>
            <a:endParaRPr lang="en-US" altLang="zh-CN" sz="4800" dirty="0">
              <a:latin typeface="萌妹子体" panose="03000509000000000000" pitchFamily="65" charset="-122"/>
              <a:ea typeface="萌妹子体" panose="03000509000000000000" pitchFamily="65" charset="-122"/>
            </a:endParaRPr>
          </a:p>
          <a:p>
            <a:r>
              <a:rPr lang="en-US" altLang="zh-CN" sz="4800" dirty="0">
                <a:solidFill>
                  <a:srgbClr val="FF0000"/>
                </a:solidFill>
                <a:latin typeface="萌妹子体" panose="03000509000000000000" pitchFamily="65" charset="-122"/>
                <a:ea typeface="萌妹子体" panose="03000509000000000000" pitchFamily="65" charset="-122"/>
              </a:rPr>
              <a:t>H</a:t>
            </a:r>
            <a:r>
              <a:rPr lang="en-US" altLang="zh-CN" sz="4800" dirty="0">
                <a:latin typeface="萌妹子体" panose="03000509000000000000" pitchFamily="65" charset="-122"/>
                <a:ea typeface="萌妹子体" panose="03000509000000000000" pitchFamily="65" charset="-122"/>
              </a:rPr>
              <a:t>(</a:t>
            </a:r>
            <a:r>
              <a:rPr lang="en-US" altLang="zh-CN" dirty="0">
                <a:latin typeface="萌妹子体" panose="03000509000000000000" pitchFamily="65" charset="-122"/>
                <a:ea typeface="萌妹子体" panose="03000509000000000000" pitchFamily="65" charset="-122"/>
              </a:rPr>
              <a:t>Henan</a:t>
            </a:r>
            <a:r>
              <a:rPr lang="en-US" altLang="zh-CN" sz="4800" dirty="0">
                <a:latin typeface="萌妹子体" panose="03000509000000000000" pitchFamily="65" charset="-122"/>
                <a:ea typeface="萌妹子体" panose="03000509000000000000" pitchFamily="65" charset="-122"/>
              </a:rPr>
              <a:t>) </a:t>
            </a:r>
            <a:r>
              <a:rPr lang="en-US" altLang="zh-CN" sz="4800" dirty="0">
                <a:solidFill>
                  <a:srgbClr val="FF0000"/>
                </a:solidFill>
                <a:latin typeface="萌妹子体" panose="03000509000000000000" pitchFamily="65" charset="-122"/>
                <a:ea typeface="萌妹子体" panose="03000509000000000000" pitchFamily="65" charset="-122"/>
              </a:rPr>
              <a:t>P</a:t>
            </a:r>
            <a:r>
              <a:rPr lang="en-US" altLang="zh-CN" sz="4800" dirty="0">
                <a:latin typeface="萌妹子体" panose="03000509000000000000" pitchFamily="65" charset="-122"/>
                <a:ea typeface="萌妹子体" panose="03000509000000000000" pitchFamily="65" charset="-122"/>
              </a:rPr>
              <a:t>(</a:t>
            </a:r>
            <a:r>
              <a:rPr lang="en-US" altLang="zh-CN" dirty="0">
                <a:latin typeface="萌妹子体" panose="03000509000000000000" pitchFamily="65" charset="-122"/>
                <a:ea typeface="萌妹子体" panose="03000509000000000000" pitchFamily="65" charset="-122"/>
              </a:rPr>
              <a:t>Polytechnic</a:t>
            </a:r>
            <a:r>
              <a:rPr lang="en-US" altLang="zh-CN" sz="4800" dirty="0">
                <a:latin typeface="萌妹子体" panose="03000509000000000000" pitchFamily="65" charset="-122"/>
                <a:ea typeface="萌妹子体" panose="03000509000000000000" pitchFamily="65" charset="-122"/>
              </a:rPr>
              <a:t>) </a:t>
            </a:r>
            <a:r>
              <a:rPr lang="en-US" altLang="zh-CN" sz="4800" dirty="0">
                <a:solidFill>
                  <a:srgbClr val="FF0000"/>
                </a:solidFill>
                <a:latin typeface="萌妹子体" panose="03000509000000000000" pitchFamily="65" charset="-122"/>
                <a:ea typeface="萌妹子体" panose="03000509000000000000" pitchFamily="65" charset="-122"/>
              </a:rPr>
              <a:t>U</a:t>
            </a:r>
            <a:r>
              <a:rPr lang="en-US" altLang="zh-CN" sz="4800" dirty="0">
                <a:latin typeface="萌妹子体" panose="03000509000000000000" pitchFamily="65" charset="-122"/>
                <a:ea typeface="萌妹子体" panose="03000509000000000000" pitchFamily="65" charset="-122"/>
              </a:rPr>
              <a:t>(</a:t>
            </a:r>
            <a:r>
              <a:rPr lang="en-US" altLang="zh-CN" dirty="0">
                <a:latin typeface="萌妹子体" panose="03000509000000000000" pitchFamily="65" charset="-122"/>
                <a:ea typeface="萌妹子体" panose="03000509000000000000" pitchFamily="65" charset="-122"/>
              </a:rPr>
              <a:t>University</a:t>
            </a:r>
            <a:r>
              <a:rPr lang="en-US" altLang="zh-CN" sz="4800" dirty="0">
                <a:latin typeface="萌妹子体" panose="03000509000000000000" pitchFamily="65" charset="-122"/>
                <a:ea typeface="萌妹子体" panose="03000509000000000000" pitchFamily="65" charset="-122"/>
              </a:rPr>
              <a:t>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81874F-62B5-44D7-BEB4-C34EF4FF1D17}"/>
              </a:ext>
            </a:extLst>
          </p:cNvPr>
          <p:cNvSpPr txBox="1"/>
          <p:nvPr/>
        </p:nvSpPr>
        <p:spPr>
          <a:xfrm>
            <a:off x="223935" y="3818344"/>
            <a:ext cx="6354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萌妹子体" panose="03000509000000000000" pitchFamily="65" charset="-122"/>
                <a:ea typeface="萌妹子体" panose="03000509000000000000" pitchFamily="65" charset="-122"/>
              </a:rPr>
              <a:t>在每个河南理工大学人心里呀</a:t>
            </a:r>
          </a:p>
        </p:txBody>
      </p:sp>
    </p:spTree>
    <p:extLst>
      <p:ext uri="{BB962C8B-B14F-4D97-AF65-F5344CB8AC3E}">
        <p14:creationId xmlns:p14="http://schemas.microsoft.com/office/powerpoint/2010/main" val="290029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726825" y="4808582"/>
            <a:ext cx="4329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Belief 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信念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CF698A-7BBC-4580-A491-2A29E4C1B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8" y="1470532"/>
            <a:ext cx="7005313" cy="46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726825" y="4808582"/>
            <a:ext cx="4329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Canteen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餐厅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AE27B5-6FC1-4039-B12E-FCF47B105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2" y="1279977"/>
            <a:ext cx="7326098" cy="489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0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960090" y="5063190"/>
            <a:ext cx="4329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Dormitory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宿舍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94B8F0-C483-47F7-8D7C-ECF7F5D53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8" y="913557"/>
            <a:ext cx="7396067" cy="55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960090" y="5063190"/>
            <a:ext cx="4329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Estelle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星空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55725F-19E2-4F21-AE05-AA4446E2B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5" y="1170991"/>
            <a:ext cx="7424834" cy="49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4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960090" y="5063190"/>
            <a:ext cx="4329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Flower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花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0587E0-04C4-4F47-A6D3-07444D0F0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8" y="1279977"/>
            <a:ext cx="7247361" cy="48315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4039640-6A97-46A9-9A0D-1CAECDC77C6D}"/>
              </a:ext>
            </a:extLst>
          </p:cNvPr>
          <p:cNvSpPr/>
          <p:nvPr/>
        </p:nvSpPr>
        <p:spPr>
          <a:xfrm>
            <a:off x="5509942" y="324433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Flower 花</a:t>
            </a:r>
          </a:p>
        </p:txBody>
      </p:sp>
    </p:spTree>
    <p:extLst>
      <p:ext uri="{BB962C8B-B14F-4D97-AF65-F5344CB8AC3E}">
        <p14:creationId xmlns:p14="http://schemas.microsoft.com/office/powerpoint/2010/main" val="2486625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9379661" y="5109327"/>
            <a:ext cx="4329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Game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运动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039640-6A97-46A9-9A0D-1CAECDC77C6D}"/>
              </a:ext>
            </a:extLst>
          </p:cNvPr>
          <p:cNvSpPr/>
          <p:nvPr/>
        </p:nvSpPr>
        <p:spPr>
          <a:xfrm>
            <a:off x="5509942" y="324433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Flower 花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FB110F-8B99-45B9-8AED-00A1ED734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1437017"/>
            <a:ext cx="9227976" cy="46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65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E82F7B6-68D3-43BA-BD5B-D7F58ECEEFA6}"/>
              </a:ext>
            </a:extLst>
          </p:cNvPr>
          <p:cNvSpPr txBox="1"/>
          <p:nvPr/>
        </p:nvSpPr>
        <p:spPr>
          <a:xfrm>
            <a:off x="5538980" y="1279977"/>
            <a:ext cx="61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chemeClr val="accent1">
                    <a:alpha val="5000"/>
                  </a:schemeClr>
                </a:solidFill>
              </a:rPr>
              <a:t>HPU</a:t>
            </a:r>
            <a:endParaRPr lang="zh-CN" altLang="en-US" sz="20000" b="1" dirty="0">
              <a:solidFill>
                <a:schemeClr val="accent1">
                  <a:alpha val="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F3BF97D1-8C91-40FC-9545-7C2CF4A1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7AD4-8559-4340-8A5A-77819E27BBB0}"/>
              </a:ext>
            </a:extLst>
          </p:cNvPr>
          <p:cNvSpPr txBox="1"/>
          <p:nvPr/>
        </p:nvSpPr>
        <p:spPr>
          <a:xfrm>
            <a:off x="7485546" y="5118658"/>
            <a:ext cx="452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Interaction </a:t>
            </a:r>
            <a:r>
              <a:rPr lang="zh-CN" altLang="en-US" sz="4400" b="1" dirty="0">
                <a:latin typeface="萌妹子体" panose="03000509000000000000" pitchFamily="65" charset="-122"/>
                <a:ea typeface="萌妹子体" panose="03000509000000000000" pitchFamily="65" charset="-122"/>
              </a:rPr>
              <a:t>交流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819A25-67E1-4CF8-848D-BC8AE64FE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" y="1350303"/>
            <a:ext cx="7155492" cy="48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0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HPU">
      <a:dk1>
        <a:srgbClr val="000000"/>
      </a:dk1>
      <a:lt1>
        <a:sysClr val="window" lastClr="FFFFFF"/>
      </a:lt1>
      <a:dk2>
        <a:srgbClr val="56565E"/>
      </a:dk2>
      <a:lt2>
        <a:srgbClr val="EFF0F5"/>
      </a:lt2>
      <a:accent1>
        <a:srgbClr val="014F8E"/>
      </a:accent1>
      <a:accent2>
        <a:srgbClr val="1A70FE"/>
      </a:accent2>
      <a:accent3>
        <a:srgbClr val="5FA9F7"/>
      </a:accent3>
      <a:accent4>
        <a:srgbClr val="50C0EA"/>
      </a:accent4>
      <a:accent5>
        <a:srgbClr val="5E9CEB"/>
      </a:accent5>
      <a:accent6>
        <a:srgbClr val="4A8ADD"/>
      </a:accent6>
      <a:hlink>
        <a:srgbClr val="0563C1"/>
      </a:hlink>
      <a:folHlink>
        <a:srgbClr val="954F72"/>
      </a:folHlink>
    </a:clrScheme>
    <a:fontScheme name="HPU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13222</TotalTime>
  <Words>162</Words>
  <Application>Microsoft Office PowerPoint</Application>
  <PresentationFormat>宽屏</PresentationFormat>
  <Paragraphs>105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萌妹子体</vt:lpstr>
      <vt:lpstr>微软雅黑</vt:lpstr>
      <vt:lpstr>微软雅黑 Light</vt:lpstr>
      <vt:lpstr>Arial</vt:lpstr>
      <vt:lpstr>Arial Black</vt:lpstr>
      <vt:lpstr>Calibri</vt:lpstr>
      <vt:lpstr>Century Gothic</vt:lpstr>
      <vt:lpstr>Segoe UI</vt:lpstr>
      <vt:lpstr>Segoe UI Light</vt:lpstr>
      <vt:lpstr>Office 主题​​</vt:lpstr>
      <vt:lpstr>1_OfficePLUS</vt:lpstr>
      <vt:lpstr>2_OfficePLUS</vt:lpstr>
      <vt:lpstr>PowerPoint 演示文稿</vt:lpstr>
      <vt:lpstr>A</vt:lpstr>
      <vt:lpstr>B</vt:lpstr>
      <vt:lpstr>C</vt:lpstr>
      <vt:lpstr>D</vt:lpstr>
      <vt:lpstr>E</vt:lpstr>
      <vt:lpstr>F</vt:lpstr>
      <vt:lpstr>G</vt:lpstr>
      <vt:lpstr>I</vt:lpstr>
      <vt:lpstr>J</vt:lpstr>
      <vt:lpstr>K</vt:lpstr>
      <vt:lpstr>L</vt:lpstr>
      <vt:lpstr>M</vt:lpstr>
      <vt:lpstr>N</vt:lpstr>
      <vt:lpstr>O</vt:lpstr>
      <vt:lpstr>Q</vt:lpstr>
      <vt:lpstr>R</vt:lpstr>
      <vt:lpstr>S</vt:lpstr>
      <vt:lpstr>T</vt:lpstr>
      <vt:lpstr>V</vt:lpstr>
      <vt:lpstr>W</vt:lpstr>
      <vt:lpstr>X</vt:lpstr>
      <vt:lpstr>Y</vt:lpstr>
      <vt:lpstr>Z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yuanshuo</dc:creator>
  <cp:keywords>51PPT模板网</cp:keywords>
  <cp:lastModifiedBy>荣胜</cp:lastModifiedBy>
  <cp:revision>534</cp:revision>
  <dcterms:created xsi:type="dcterms:W3CDTF">2018-12-19T14:33:57Z</dcterms:created>
  <dcterms:modified xsi:type="dcterms:W3CDTF">2020-06-20T01:55:19Z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2019-04-12T07:33:49.0453165Z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ea245b54-e317-412a-8c74-c88a4418562e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